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1" r:id="rId8"/>
    <p:sldId id="266" r:id="rId9"/>
    <p:sldId id="263" r:id="rId10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7" autoAdjust="0"/>
  </p:normalViewPr>
  <p:slideViewPr>
    <p:cSldViewPr snapToGrid="0">
      <p:cViewPr varScale="1">
        <p:scale>
          <a:sx n="86" d="100"/>
          <a:sy n="86" d="100"/>
        </p:scale>
        <p:origin x="147" y="76"/>
      </p:cViewPr>
      <p:guideLst/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.logie@parliament.govt.n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Aotearoa- New Zealand experience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>
                <a:hlinkClick r:id="rId2"/>
              </a:rPr>
              <a:t>Jan Logie MP - Jan.logie@parliament.govt.nz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9468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Key messages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Domestic violence isn’t contained to the home it follows victims wherever they go</a:t>
            </a:r>
          </a:p>
          <a:p>
            <a:r>
              <a:rPr lang="en-NZ" dirty="0"/>
              <a:t>It shouldn’t be a matter of luck whether you’re safe at work</a:t>
            </a:r>
          </a:p>
          <a:p>
            <a:r>
              <a:rPr lang="en-NZ" dirty="0"/>
              <a:t>Everyone should have a pathway to </a:t>
            </a:r>
            <a:r>
              <a:rPr lang="en-NZ" dirty="0" smtClean="0"/>
              <a:t>safety – work is a critical pathway to safety</a:t>
            </a:r>
            <a:endParaRPr lang="en-NZ" dirty="0"/>
          </a:p>
          <a:p>
            <a:r>
              <a:rPr lang="en-NZ" dirty="0" smtClean="0"/>
              <a:t>We all need to be part of the solution</a:t>
            </a:r>
          </a:p>
          <a:p>
            <a:r>
              <a:rPr lang="en-NZ" dirty="0" smtClean="0"/>
              <a:t>If you’ve got the chance to protect someone from violence or even save their life then you should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202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legislation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Up to ten days leave a year for victims and those caring for affected children</a:t>
            </a:r>
          </a:p>
          <a:p>
            <a:r>
              <a:rPr lang="en-NZ" dirty="0" smtClean="0"/>
              <a:t>Protections for victims of domestic violence in the workplace from discrimination on the grounds of being a victims </a:t>
            </a:r>
          </a:p>
          <a:p>
            <a:r>
              <a:rPr lang="en-NZ" dirty="0" smtClean="0"/>
              <a:t>Bespoke flexible working arrangement framework </a:t>
            </a:r>
          </a:p>
        </p:txBody>
      </p:sp>
    </p:spTree>
    <p:extLst>
      <p:ext uri="{BB962C8B-B14F-4D97-AF65-F5344CB8AC3E}">
        <p14:creationId xmlns:p14="http://schemas.microsoft.com/office/powerpoint/2010/main" val="19664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10 days leave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No requirement for current abuse</a:t>
            </a:r>
          </a:p>
          <a:p>
            <a:r>
              <a:rPr lang="en-NZ" dirty="0" smtClean="0"/>
              <a:t>Available to victims and those with day=day care responsibilities for children affected by domestic violence</a:t>
            </a:r>
          </a:p>
          <a:p>
            <a:r>
              <a:rPr lang="en-NZ" dirty="0" smtClean="0"/>
              <a:t>Per annum entitlement</a:t>
            </a:r>
          </a:p>
          <a:p>
            <a:r>
              <a:rPr lang="en-NZ" dirty="0" smtClean="0"/>
              <a:t>Not gendered</a:t>
            </a:r>
          </a:p>
          <a:p>
            <a:r>
              <a:rPr lang="en-NZ" dirty="0" smtClean="0"/>
              <a:t>No requirement for proof</a:t>
            </a:r>
          </a:p>
          <a:p>
            <a:r>
              <a:rPr lang="en-NZ" dirty="0" smtClean="0"/>
              <a:t>Employers can ask for proof</a:t>
            </a:r>
          </a:p>
          <a:p>
            <a:r>
              <a:rPr lang="en-NZ" dirty="0" smtClean="0"/>
              <a:t>Can be used in hourly increments or whole ten days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NZ" sz="2400" b="1" dirty="0" smtClean="0"/>
              <a:t>Purpose</a:t>
            </a:r>
          </a:p>
          <a:p>
            <a:r>
              <a:rPr lang="en-NZ" dirty="0" smtClean="0"/>
              <a:t>Provide a pathway to safety</a:t>
            </a:r>
          </a:p>
          <a:p>
            <a:r>
              <a:rPr lang="en-NZ" dirty="0" smtClean="0"/>
              <a:t>Enable victims to maintain positive non-violent relationships and income</a:t>
            </a:r>
          </a:p>
          <a:p>
            <a:r>
              <a:rPr lang="en-NZ" dirty="0" smtClean="0"/>
              <a:t>Stop women from leaving employment because they feel they’re letting their employer down</a:t>
            </a:r>
          </a:p>
          <a:p>
            <a:r>
              <a:rPr lang="en-NZ" dirty="0" smtClean="0"/>
              <a:t>Stop women from being fired because abusive partners make force them to be late or absent/time for court appointments</a:t>
            </a:r>
          </a:p>
          <a:p>
            <a:r>
              <a:rPr lang="en-NZ" dirty="0" smtClean="0"/>
              <a:t>Create standard rights and protections for all victims of DV in employment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1271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Non-discrimination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521" y="381130"/>
            <a:ext cx="6252633" cy="5414963"/>
          </a:xfrm>
        </p:spPr>
        <p:txBody>
          <a:bodyPr/>
          <a:lstStyle/>
          <a:p>
            <a:r>
              <a:rPr lang="en-NZ" dirty="0" smtClean="0"/>
              <a:t>Illegal for employers to ask in an interview if someone is a victim of domestic violence</a:t>
            </a:r>
          </a:p>
          <a:p>
            <a:r>
              <a:rPr lang="en-NZ" dirty="0" smtClean="0"/>
              <a:t>Illegal to dismiss because of domestic violence</a:t>
            </a:r>
          </a:p>
          <a:p>
            <a:r>
              <a:rPr lang="en-NZ" dirty="0" smtClean="0"/>
              <a:t>Illegal to offer poorer terms, conditions or opportunities</a:t>
            </a:r>
          </a:p>
          <a:p>
            <a:r>
              <a:rPr lang="en-NZ" dirty="0" smtClean="0"/>
              <a:t>Illegal to retire victim peremptorily</a:t>
            </a:r>
          </a:p>
          <a:p>
            <a:r>
              <a:rPr lang="en-NZ" dirty="0" smtClean="0"/>
              <a:t>Illegal to subject victim to any detriment due to domestic violence</a:t>
            </a:r>
          </a:p>
          <a:p>
            <a:r>
              <a:rPr lang="en-NZ" dirty="0" smtClean="0"/>
              <a:t>Victims can seek redress through the Human Rights Commission or a personal grievance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NZ" sz="2400" b="1" dirty="0" smtClean="0"/>
              <a:t>Purpose</a:t>
            </a:r>
          </a:p>
          <a:p>
            <a:r>
              <a:rPr lang="en-NZ" dirty="0" smtClean="0"/>
              <a:t>To counter arguments that employers would stop employing women </a:t>
            </a:r>
          </a:p>
          <a:p>
            <a:r>
              <a:rPr lang="en-NZ" dirty="0" smtClean="0"/>
              <a:t>Protect victims being fired or otherwise penalised for accessing support, </a:t>
            </a:r>
          </a:p>
          <a:p>
            <a:r>
              <a:rPr lang="en-NZ" dirty="0" smtClean="0"/>
              <a:t>Protect victims from being fired or otherwise penalised if an abusive partner caused problems in the workplace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92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Flexible Working arrangements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Guide additional points not previously in legislation</a:t>
            </a:r>
          </a:p>
          <a:p>
            <a:pPr lvl="1"/>
            <a:r>
              <a:rPr lang="en-NZ" dirty="0" smtClean="0"/>
              <a:t>Location of workplace</a:t>
            </a:r>
          </a:p>
          <a:p>
            <a:pPr lvl="1"/>
            <a:r>
              <a:rPr lang="en-NZ" dirty="0" smtClean="0"/>
              <a:t>Duties at work</a:t>
            </a:r>
          </a:p>
          <a:p>
            <a:pPr lvl="1"/>
            <a:r>
              <a:rPr lang="en-NZ" dirty="0" smtClean="0"/>
              <a:t>Contact details</a:t>
            </a:r>
          </a:p>
          <a:p>
            <a:pPr lvl="1"/>
            <a:r>
              <a:rPr lang="en-NZ" dirty="0" smtClean="0"/>
              <a:t>Any other terms as identified by the employee</a:t>
            </a:r>
          </a:p>
          <a:p>
            <a:r>
              <a:rPr lang="en-NZ" dirty="0" smtClean="0"/>
              <a:t>Faster process</a:t>
            </a:r>
          </a:p>
          <a:p>
            <a:r>
              <a:rPr lang="en-NZ" dirty="0"/>
              <a:t>Expectation of accommodation if possible</a:t>
            </a:r>
          </a:p>
          <a:p>
            <a:r>
              <a:rPr lang="en-NZ" dirty="0" smtClean="0"/>
              <a:t>Appeal rights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NZ" sz="2400" b="1" dirty="0" smtClean="0"/>
              <a:t>Purpose</a:t>
            </a:r>
          </a:p>
          <a:p>
            <a:r>
              <a:rPr lang="en-NZ" sz="1800" dirty="0" smtClean="0"/>
              <a:t>To </a:t>
            </a:r>
            <a:r>
              <a:rPr lang="en-NZ" sz="1800" dirty="0"/>
              <a:t>improve workplace health and safety</a:t>
            </a:r>
          </a:p>
          <a:p>
            <a:r>
              <a:rPr lang="en-NZ" sz="1800" dirty="0" smtClean="0"/>
              <a:t>To provide a basic guide for employers on ways to help ensure the workplace is safe from domestic violence</a:t>
            </a:r>
          </a:p>
          <a:p>
            <a:r>
              <a:rPr lang="en-NZ" sz="1800" dirty="0" smtClean="0"/>
              <a:t>To help maintain attachment to work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6724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Evidence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National Public Service Union (PSA) – qualitative research of impact</a:t>
            </a:r>
          </a:p>
          <a:p>
            <a:r>
              <a:rPr lang="en-NZ" dirty="0" smtClean="0"/>
              <a:t>Economic modelling of impact of introducing the legislation – net positive</a:t>
            </a:r>
          </a:p>
          <a:p>
            <a:r>
              <a:rPr lang="en-NZ" dirty="0" smtClean="0"/>
              <a:t>Research women accessing refuge services number in employment at start of the relationship</a:t>
            </a:r>
          </a:p>
          <a:p>
            <a:r>
              <a:rPr lang="en-NZ" dirty="0" smtClean="0"/>
              <a:t>Australian evidence – recommendation from Royal Commission, evidence cross sectors how leave was being used with over 1 million workers having coverage</a:t>
            </a:r>
          </a:p>
          <a:p>
            <a:r>
              <a:rPr lang="en-NZ" dirty="0" smtClean="0"/>
              <a:t>Stories - </a:t>
            </a:r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8608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Implementation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Government advice</a:t>
            </a:r>
          </a:p>
          <a:p>
            <a:r>
              <a:rPr lang="en-NZ" dirty="0" smtClean="0"/>
              <a:t>Online policy builder</a:t>
            </a:r>
          </a:p>
          <a:p>
            <a:r>
              <a:rPr lang="en-NZ" dirty="0" smtClean="0"/>
              <a:t>HRC model policy</a:t>
            </a:r>
          </a:p>
          <a:p>
            <a:r>
              <a:rPr lang="en-NZ" dirty="0" smtClean="0"/>
              <a:t>DV organisations – policy development and DV tick</a:t>
            </a:r>
          </a:p>
          <a:p>
            <a:r>
              <a:rPr lang="en-NZ" dirty="0" smtClean="0"/>
              <a:t>Unions bargaining – visibility and extension</a:t>
            </a:r>
          </a:p>
          <a:p>
            <a:r>
              <a:rPr lang="en-NZ" dirty="0" smtClean="0"/>
              <a:t>Women and organisations reporting it’s making a difference</a:t>
            </a:r>
          </a:p>
          <a:p>
            <a:r>
              <a:rPr lang="en-NZ" dirty="0" smtClean="0"/>
              <a:t>1/3 businesses have policy</a:t>
            </a:r>
          </a:p>
          <a:p>
            <a:r>
              <a:rPr lang="en-NZ" dirty="0" smtClean="0"/>
              <a:t>Business lobby perception changed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06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Next steps/what I’d do differently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Proof </a:t>
            </a:r>
          </a:p>
          <a:p>
            <a:r>
              <a:rPr lang="en-NZ" dirty="0" smtClean="0"/>
              <a:t>Flexible arrangements currently time limited </a:t>
            </a:r>
          </a:p>
          <a:p>
            <a:r>
              <a:rPr lang="en-NZ" dirty="0"/>
              <a:t>Promotion – requirement to have a policy </a:t>
            </a:r>
          </a:p>
          <a:p>
            <a:r>
              <a:rPr lang="en-NZ" dirty="0" smtClean="0"/>
              <a:t>ILO C190</a:t>
            </a:r>
          </a:p>
          <a:p>
            <a:r>
              <a:rPr lang="en-NZ" dirty="0"/>
              <a:t>Victims of sexual violence</a:t>
            </a:r>
          </a:p>
          <a:p>
            <a:r>
              <a:rPr lang="en-NZ" dirty="0" smtClean="0"/>
              <a:t>People-using-violence </a:t>
            </a:r>
            <a:r>
              <a:rPr lang="en-NZ" dirty="0"/>
              <a:t>paid/unpaid leave for courses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902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85</TotalTime>
  <Words>521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Aotearoa- New Zealand experience</vt:lpstr>
      <vt:lpstr>Key messages</vt:lpstr>
      <vt:lpstr>The legislation</vt:lpstr>
      <vt:lpstr>10 days leave</vt:lpstr>
      <vt:lpstr>Non-discrimination</vt:lpstr>
      <vt:lpstr>Flexible Working arrangements</vt:lpstr>
      <vt:lpstr>Evidence</vt:lpstr>
      <vt:lpstr>Implementation</vt:lpstr>
      <vt:lpstr>Next steps/what I’d do differently</vt:lpstr>
    </vt:vector>
  </TitlesOfParts>
  <Company>Parliamentary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Domestic Violence Workplace Protections</dc:title>
  <dc:creator>Jan Logie</dc:creator>
  <cp:lastModifiedBy>Raewyn Tate</cp:lastModifiedBy>
  <cp:revision>12</cp:revision>
  <cp:lastPrinted>2021-01-31T21:26:36Z</cp:lastPrinted>
  <dcterms:created xsi:type="dcterms:W3CDTF">2021-01-26T01:31:44Z</dcterms:created>
  <dcterms:modified xsi:type="dcterms:W3CDTF">2021-02-04T20:01:04Z</dcterms:modified>
</cp:coreProperties>
</file>