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61" r:id="rId4"/>
    <p:sldId id="289" r:id="rId5"/>
    <p:sldId id="290" r:id="rId6"/>
    <p:sldId id="291" r:id="rId7"/>
    <p:sldId id="292" r:id="rId8"/>
    <p:sldId id="286" r:id="rId9"/>
    <p:sldId id="274" r:id="rId10"/>
    <p:sldId id="287" r:id="rId11"/>
    <p:sldId id="284" r:id="rId12"/>
    <p:sldId id="28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7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15DF9-811A-4958-8871-61E6CD8BBD64}" type="datetimeFigureOut">
              <a:rPr lang="en-IE" smtClean="0"/>
              <a:pPr/>
              <a:t>23/01/2018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092F-B141-4886-9244-7B94425350A6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0" y="0"/>
            <a:ext cx="913804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4797152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E" sz="2800" dirty="0" smtClean="0">
              <a:solidFill>
                <a:schemeClr val="bg1"/>
              </a:solidFill>
            </a:endParaRPr>
          </a:p>
          <a:p>
            <a:pPr algn="ctr"/>
            <a:r>
              <a:rPr lang="en-IE" sz="2800" dirty="0" smtClean="0">
                <a:solidFill>
                  <a:schemeClr val="bg1"/>
                </a:solidFill>
              </a:rPr>
              <a:t>Francis Doherty, Head of Communications</a:t>
            </a:r>
            <a:endParaRPr lang="en-IE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solidFill>
                  <a:srgbClr val="00B0F0"/>
                </a:solidFill>
              </a:rPr>
              <a:t>Housing and Homeless Crisis</a:t>
            </a:r>
            <a:endParaRPr lang="en-IE" sz="28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7667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Townsend Street, Dublin 2 (18 Units)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585665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7279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solidFill>
                  <a:srgbClr val="00B0F0"/>
                </a:solidFill>
              </a:rPr>
              <a:t>Housing and Homeless </a:t>
            </a:r>
            <a:r>
              <a:rPr lang="en-IE" sz="2800" dirty="0" smtClean="0">
                <a:solidFill>
                  <a:srgbClr val="00B0F0"/>
                </a:solidFill>
              </a:rPr>
              <a:t>Crisis</a:t>
            </a:r>
          </a:p>
          <a:p>
            <a:pPr algn="ctr"/>
            <a:r>
              <a:rPr lang="en-IE" sz="2400" dirty="0" smtClean="0">
                <a:solidFill>
                  <a:schemeClr val="bg1"/>
                </a:solidFill>
              </a:rPr>
              <a:t>Small scale derelict sites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42" y="1412776"/>
            <a:ext cx="914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Small Scale Derelict Sites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580526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12 Apartments, Shaw Street, Dublin 2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96752"/>
            <a:ext cx="5913707" cy="44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6672"/>
            <a:ext cx="9142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solidFill>
                  <a:srgbClr val="00B0F0"/>
                </a:solidFill>
              </a:rPr>
              <a:t>Housing and Homeless Crisis</a:t>
            </a:r>
            <a:endParaRPr lang="en-IE" sz="28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90247" y="620688"/>
            <a:ext cx="914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Small Scale Derelict Sites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522920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</a:rPr>
              <a:t>8 Apartments, New Street South, Dublin 8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476564"/>
            <a:ext cx="5328592" cy="355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3265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solidFill>
                  <a:srgbClr val="00B0F0"/>
                </a:solidFill>
              </a:rPr>
              <a:t>Peter McVerry Trust</a:t>
            </a:r>
            <a:endParaRPr lang="en-IE" sz="28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3671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u="sng" dirty="0" smtClean="0">
                <a:solidFill>
                  <a:schemeClr val="bg1">
                    <a:lumMod val="95000"/>
                  </a:schemeClr>
                </a:solidFill>
              </a:rPr>
              <a:t>About Us</a:t>
            </a:r>
          </a:p>
          <a:p>
            <a:pPr algn="ctr"/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661" t="157" r="2579"/>
          <a:stretch>
            <a:fillRect/>
          </a:stretch>
        </p:blipFill>
        <p:spPr bwMode="auto">
          <a:xfrm>
            <a:off x="0" y="1700808"/>
            <a:ext cx="9145016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69269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00B0F0"/>
                </a:solidFill>
              </a:rPr>
              <a:t>Housing &amp; Homeless Crisis</a:t>
            </a:r>
            <a:endParaRPr lang="en-IE" sz="24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71" y="1154361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Current Challenges</a:t>
            </a:r>
          </a:p>
          <a:p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Rapid and Sustained Increase in number of people requiring support</a:t>
            </a:r>
          </a:p>
          <a:p>
            <a:pPr marL="342900" indent="-342900">
              <a:buFontTx/>
              <a:buChar char="-"/>
            </a:pPr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Lack </a:t>
            </a:r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of Urgency  = Missed </a:t>
            </a:r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Opportunities</a:t>
            </a:r>
          </a:p>
          <a:p>
            <a:pPr marL="342900" indent="-342900">
              <a:buFontTx/>
              <a:buChar char="-"/>
            </a:pP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IE" sz="2400" smtClean="0">
                <a:solidFill>
                  <a:schemeClr val="bg1">
                    <a:lumMod val="95000"/>
                  </a:schemeClr>
                </a:solidFill>
              </a:rPr>
              <a:t>-    Culture </a:t>
            </a:r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Growth in PR Policy  / Impacts on transparency &amp; accountability</a:t>
            </a:r>
          </a:p>
          <a:p>
            <a:pPr marL="342900" indent="-342900">
              <a:buFontTx/>
              <a:buChar char="-"/>
            </a:pP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-    Housing Exclusion – Single Person – Care Leavers</a:t>
            </a:r>
          </a:p>
          <a:p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69269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00B0F0"/>
                </a:solidFill>
              </a:rPr>
              <a:t>Housing and Homeless Crisis</a:t>
            </a:r>
            <a:endParaRPr lang="en-IE" sz="24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71" y="1154361"/>
            <a:ext cx="9144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Targeted, Evidence Based Interventions</a:t>
            </a:r>
          </a:p>
          <a:p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</a:p>
          <a:p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Rural Homelessness</a:t>
            </a:r>
          </a:p>
          <a:p>
            <a:pPr marL="342900" indent="-342900">
              <a:buFontTx/>
              <a:buChar char="-"/>
            </a:pP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Empty Homes</a:t>
            </a:r>
          </a:p>
          <a:p>
            <a:pPr marL="342900" indent="-342900">
              <a:buFontTx/>
              <a:buChar char="-"/>
            </a:pP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-    Access to Local Authority Land for Special Needs Housing</a:t>
            </a: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3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981" y="211585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00B0F0"/>
                </a:solidFill>
              </a:rPr>
              <a:t>Housing and Homeless Crisis</a:t>
            </a:r>
            <a:endParaRPr lang="en-IE" sz="24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71" y="442417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Rural Homelessness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688" t="14563" r="9051" b="7475"/>
          <a:stretch/>
        </p:blipFill>
        <p:spPr>
          <a:xfrm>
            <a:off x="107504" y="1268760"/>
            <a:ext cx="8882649" cy="547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1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981" y="211585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00B0F0"/>
                </a:solidFill>
              </a:rPr>
              <a:t>Housing and Homeless Crisis</a:t>
            </a:r>
            <a:endParaRPr lang="en-IE" sz="24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71" y="442417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Empty Homes 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17" y="1412776"/>
            <a:ext cx="7812360" cy="52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6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981" y="211585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00B0F0"/>
                </a:solidFill>
              </a:rPr>
              <a:t>Housing and Homeless Crisis</a:t>
            </a:r>
            <a:endParaRPr lang="en-IE" sz="24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71" y="332656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Empty Homes 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3" y="1115239"/>
            <a:ext cx="8568952" cy="57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0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86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solidFill>
                  <a:srgbClr val="00B0F0"/>
                </a:solidFill>
              </a:rPr>
              <a:t>Housing and Homeless Crisis</a:t>
            </a:r>
            <a:endParaRPr lang="en-IE" sz="28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9675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St Agatha’s Court, Dublin City Centre ( June 2017 - 11 Units)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(Public Housing – 2016/2017)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 descr="agathas 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64905"/>
            <a:ext cx="4572000" cy="3049488"/>
          </a:xfrm>
          <a:prstGeom prst="rect">
            <a:avLst/>
          </a:prstGeom>
        </p:spPr>
      </p:pic>
      <p:pic>
        <p:nvPicPr>
          <p:cNvPr id="9" name="Picture 8" descr="interior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1" y="2564903"/>
            <a:ext cx="4572000" cy="30494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86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solidFill>
                  <a:srgbClr val="00B0F0"/>
                </a:solidFill>
              </a:rPr>
              <a:t> Housing and Homeless Crisis</a:t>
            </a:r>
            <a:endParaRPr lang="en-IE" sz="28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9675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St Agatha’s Court, Dublin City Centre ( June 2017 - 11 Units)</a:t>
            </a:r>
          </a:p>
          <a:p>
            <a:pPr algn="ctr"/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(Public Housing – 2016/2017)</a:t>
            </a: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I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agatha overhead final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564904"/>
            <a:ext cx="4426331" cy="29523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IMG_61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609" y="2564904"/>
            <a:ext cx="4392383" cy="29296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5169</TotalTime>
  <Words>201</Words>
  <Application>Microsoft Office PowerPoint</Application>
  <PresentationFormat>On-screen Show (4:3)</PresentationFormat>
  <Paragraphs>111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FDoherty</dc:creator>
  <cp:lastModifiedBy>fdoherty</cp:lastModifiedBy>
  <cp:revision>502</cp:revision>
  <dcterms:created xsi:type="dcterms:W3CDTF">2017-09-21T15:01:11Z</dcterms:created>
  <dcterms:modified xsi:type="dcterms:W3CDTF">2018-01-23T10:47:27Z</dcterms:modified>
</cp:coreProperties>
</file>