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74" r:id="rId2"/>
  </p:sldMasterIdLst>
  <p:notesMasterIdLst>
    <p:notesMasterId r:id="rId16"/>
  </p:notesMasterIdLst>
  <p:handoutMasterIdLst>
    <p:handoutMasterId r:id="rId17"/>
  </p:handoutMasterIdLst>
  <p:sldIdLst>
    <p:sldId id="260" r:id="rId3"/>
    <p:sldId id="372" r:id="rId4"/>
    <p:sldId id="382" r:id="rId5"/>
    <p:sldId id="379" r:id="rId6"/>
    <p:sldId id="373" r:id="rId7"/>
    <p:sldId id="375" r:id="rId8"/>
    <p:sldId id="377" r:id="rId9"/>
    <p:sldId id="376" r:id="rId10"/>
    <p:sldId id="383" r:id="rId11"/>
    <p:sldId id="384" r:id="rId12"/>
    <p:sldId id="371" r:id="rId13"/>
    <p:sldId id="385" r:id="rId14"/>
    <p:sldId id="378" r:id="rId15"/>
  </p:sldIdLst>
  <p:sldSz cx="9144000" cy="6858000" type="screen4x3"/>
  <p:notesSz cx="6724650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293" autoAdjust="0"/>
  </p:normalViewPr>
  <p:slideViewPr>
    <p:cSldViewPr>
      <p:cViewPr>
        <p:scale>
          <a:sx n="52" d="100"/>
          <a:sy n="52" d="100"/>
        </p:scale>
        <p:origin x="-18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D33DFB7-E049-43DE-B136-8126D5C5DC31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413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67DC4C-95E0-4637-A992-C3795C7F6E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59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A10DEEF-C852-41F5-A093-960DC2B8EC3D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91063"/>
            <a:ext cx="537845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895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495E73-37E3-4B3B-A955-0527EDC42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8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Almost straight</a:t>
            </a:r>
            <a:r>
              <a:rPr lang="en-US" baseline="0" dirty="0" smtClean="0"/>
              <a:t> line – main variation is seasonal (January/December)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 ‘sudden influx since March’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 series of policy instruments came and went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Allocations Directive to homeless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Setting up of HAP and Homeless HAP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Family Hubs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All the evidence points to the fact that what is pushing this is not these factors </a:t>
            </a:r>
          </a:p>
          <a:p>
            <a:pPr marL="171450" lvl="0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There is very little evidence or knowledge. DRHE do some research but do not publish it. 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Focus Ireland – work on families in Dublin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95E73-37E3-4B3B-A955-0527EDC421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8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95E73-37E3-4B3B-A955-0527EDC4215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1486"/>
            <a:ext cx="7772400" cy="146759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A00AE-3AD1-4F1E-BE89-8DE99B84A757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9F3D6-74F2-44BC-AD60-8A36B7E51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2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A2774C2-38DE-4837-B54E-84383DB50381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937E0EEF-1810-4A4A-8C30-B2814F68D9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4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41FB9EC1-0F1E-4D3A-80A4-784E98F0018F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FF73771A-8B9F-4523-80FF-79EA60E907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06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0D7671AE-9E61-4A87-A6A7-86F02F638824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FAA62E8-1E08-4446-B0DB-CB8B890D09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49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54801DDE-7339-45DB-B382-74722FC7F049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79FBF25C-1C26-4C08-9C34-2D0A121B9D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82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F74356F-D2DF-475C-BB7E-C4517E623ED2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A5D25ADF-ECD8-4F47-B57F-A88D68D1CC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4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2AEB3AD-CE66-4441-8168-1283A944B765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8B87718-4A98-4B64-AD5D-022540F5E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5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5185743-9344-431F-9ACB-8397B043D18D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3C672F5E-C001-4D63-B391-3D4C394551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29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992C9F1B-7924-4BC6-B36F-8D284E6336A1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E0843AC-D2ED-4130-9C0C-54B29FF9DD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92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754367C7-A23A-4981-8FD9-A5D8F7DE771C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28C10A3F-04E2-46C8-98B8-5753B10E7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64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1486"/>
            <a:ext cx="7772400" cy="146759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469EB70-A15A-4B8C-9322-CA3F86837F7F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A3E4EABD-1B4B-4600-8616-6432A6B105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3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/>
          <a:lstStyle>
            <a:lvl1pPr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0ECA2-3063-4CA4-B5BA-4431D42817F2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A2EC9-C2E6-4290-B03A-F4332525A3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69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373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01D2-212E-43BB-923A-829DCA33B95A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16B62-6187-4B5E-A95D-F30960BC67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34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7413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81872" y="2276872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FA736-3A3B-40F2-A302-E2E7C7F9E7A2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A1E3F-A05A-4795-9F1D-843EAB4FBA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5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5F9F-2560-4EEB-A355-7C06F52C4CC3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A3DDF-3A44-4E6B-AE37-28CA36DF8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4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D5495-26DD-43ED-8942-78C307969897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7F5F5-0150-432A-A86F-88192AD247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36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259DB-FAB4-43C9-90BD-F9DF7562FC01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870E-096C-4942-A46D-B3B7E0EDE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0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E281F916-F3EB-4D22-B119-3DF7FF9DFE57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3663" y="630872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C3BBDAF-09FD-40C2-BA03-DA24A45E97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5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019E35C-2C89-4D65-8B27-8A8E25511E38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35088F8C-D7C9-4DC8-8B68-1C8C7A0F7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4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CF8265-DF52-4A6B-9D9D-AE9F3A667289}" type="datetimeFigureOut">
              <a:rPr lang="en-US"/>
              <a:pPr>
                <a:defRPr/>
              </a:pPr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E58EFE-C590-4E06-9393-282237526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8"/>
          <a:stretch>
            <a:fillRect/>
          </a:stretch>
        </p:blipFill>
        <p:spPr bwMode="auto">
          <a:xfrm>
            <a:off x="30163" y="1349375"/>
            <a:ext cx="9113837" cy="49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3357563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2" name="Title Placeholder 6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33" name="Picture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6451600"/>
            <a:ext cx="237648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5963" y="63087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053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6362700"/>
            <a:ext cx="25193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0" y="1557338"/>
            <a:ext cx="9144000" cy="4575175"/>
          </a:xfrm>
          <a:prstGeom prst="rect">
            <a:avLst/>
          </a:prstGeom>
          <a:solidFill>
            <a:srgbClr val="FFD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5" name="Picture 8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55775"/>
            <a:ext cx="313055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573016"/>
            <a:ext cx="8784976" cy="259283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sz="4800" dirty="0" smtClean="0">
                <a:solidFill>
                  <a:srgbClr val="660066"/>
                </a:solidFill>
                <a:latin typeface="Calibri" panose="020F0502020204030204" pitchFamily="34" charset="0"/>
              </a:rPr>
              <a:t>Presentation ICTU </a:t>
            </a:r>
            <a:br>
              <a:rPr lang="en-IE" sz="4800" dirty="0" smtClean="0">
                <a:solidFill>
                  <a:srgbClr val="660066"/>
                </a:solidFill>
                <a:latin typeface="Calibri" panose="020F0502020204030204" pitchFamily="34" charset="0"/>
              </a:rPr>
            </a:br>
            <a:r>
              <a:rPr lang="en-IE" sz="4800" dirty="0" smtClean="0">
                <a:solidFill>
                  <a:srgbClr val="660066"/>
                </a:solidFill>
                <a:latin typeface="Calibri" panose="020F0502020204030204" pitchFamily="34" charset="0"/>
              </a:rPr>
              <a:t>Friday Briefing: </a:t>
            </a:r>
            <a:br>
              <a:rPr lang="en-IE" sz="4800" dirty="0" smtClean="0">
                <a:solidFill>
                  <a:srgbClr val="660066"/>
                </a:solidFill>
                <a:latin typeface="Calibri" panose="020F0502020204030204" pitchFamily="34" charset="0"/>
              </a:rPr>
            </a:br>
            <a:r>
              <a:rPr lang="en-IE" sz="5300" dirty="0" smtClean="0">
                <a:solidFill>
                  <a:srgbClr val="660066"/>
                </a:solidFill>
                <a:latin typeface="Calibri" panose="020F0502020204030204" pitchFamily="34" charset="0"/>
              </a:rPr>
              <a:t>Homeless ireland </a:t>
            </a:r>
            <a:r>
              <a:rPr lang="en-IE" sz="4800" dirty="0" smtClean="0">
                <a:solidFill>
                  <a:srgbClr val="660066"/>
                </a:solidFill>
                <a:latin typeface="Calibri" panose="020F0502020204030204" pitchFamily="34" charset="0"/>
              </a:rPr>
              <a:t/>
            </a:r>
            <a:br>
              <a:rPr lang="en-IE" sz="4800" dirty="0" smtClean="0">
                <a:solidFill>
                  <a:srgbClr val="660066"/>
                </a:solidFill>
                <a:latin typeface="Calibri" panose="020F0502020204030204" pitchFamily="34" charset="0"/>
              </a:rPr>
            </a:br>
            <a:r>
              <a:rPr lang="en-IE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8</a:t>
            </a:r>
            <a:r>
              <a:rPr lang="en-IE" sz="2800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th</a:t>
            </a:r>
            <a:r>
              <a:rPr lang="en-IE" sz="2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September 2017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provision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844824"/>
            <a:ext cx="8496944" cy="3816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No one should be left without shelter</a:t>
            </a:r>
            <a:r>
              <a:rPr lang="is-IS" sz="2800" dirty="0" smtClean="0"/>
              <a:t>… but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Increase of 1,200 emergency beds since Dec 14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Housing First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Family Hubs </a:t>
            </a:r>
          </a:p>
          <a:p>
            <a:endParaRPr lang="is-IS" sz="2800" dirty="0"/>
          </a:p>
          <a:p>
            <a:endParaRPr lang="is-IS" sz="2800" dirty="0" smtClean="0"/>
          </a:p>
          <a:p>
            <a:endParaRPr lang="en-US" sz="2800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904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936167"/>
            <a:ext cx="813690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Social housing policy created the problem</a:t>
            </a:r>
          </a:p>
          <a:p>
            <a:pPr marL="285750" indent="-285750">
              <a:buFont typeface="Arial"/>
              <a:buChar char="•"/>
            </a:pPr>
            <a:r>
              <a:rPr lang="is-IS" sz="2800" dirty="0" smtClean="0"/>
              <a:t>…a</a:t>
            </a:r>
            <a:r>
              <a:rPr lang="en-US" sz="2800" dirty="0" err="1" smtClean="0"/>
              <a:t>nd</a:t>
            </a:r>
            <a:r>
              <a:rPr lang="en-US" sz="2800" dirty="0" smtClean="0"/>
              <a:t> is the solution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Funding and </a:t>
            </a:r>
            <a:r>
              <a:rPr lang="en-US" sz="2800" dirty="0" smtClean="0"/>
              <a:t>delivery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H="1">
            <a:off x="6948264" y="4149081"/>
            <a:ext cx="576064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ga-IE" sz="3600" dirty="0" smtClean="0"/>
          </a:p>
          <a:p>
            <a:endParaRPr lang="ga-IE" sz="3600" dirty="0" smtClean="0"/>
          </a:p>
          <a:p>
            <a:r>
              <a:rPr lang="bg-BG" sz="3600" dirty="0" smtClean="0"/>
              <a:t>”</a:t>
            </a:r>
            <a:endParaRPr lang="bg-BG" sz="3600" dirty="0"/>
          </a:p>
        </p:txBody>
      </p:sp>
      <p:pic>
        <p:nvPicPr>
          <p:cNvPr id="1026" name="Picture 2" descr="40f084ba-ca26-4a81-9392-d988c6e5eb1f@eurprd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17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844824"/>
            <a:ext cx="504056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Building </a:t>
            </a:r>
            <a:r>
              <a:rPr lang="en-US" sz="2800" dirty="0" smtClean="0"/>
              <a:t>needs to be on a large scale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Affordable and Cost Rental</a:t>
            </a:r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Poverty and mental health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4088" y="1556793"/>
            <a:ext cx="1728192" cy="3754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i="1" dirty="0" smtClean="0"/>
              <a:t>“</a:t>
            </a:r>
            <a:r>
              <a:rPr lang="en-US" i="1" dirty="0" smtClean="0"/>
              <a:t>While </a:t>
            </a:r>
            <a:r>
              <a:rPr lang="en-US" i="1" dirty="0"/>
              <a:t>we shall be judged for a year </a:t>
            </a:r>
            <a:r>
              <a:rPr lang="en-US" i="1" dirty="0" smtClean="0"/>
              <a:t>or two </a:t>
            </a:r>
            <a:r>
              <a:rPr lang="en-US" i="1" dirty="0"/>
              <a:t>by the </a:t>
            </a:r>
            <a:r>
              <a:rPr lang="en-US" i="1" dirty="0" smtClean="0"/>
              <a:t>number of </a:t>
            </a:r>
            <a:r>
              <a:rPr lang="en-US" i="1" dirty="0"/>
              <a:t>houses we build, we shall be judged in ten years' time by the </a:t>
            </a:r>
            <a:r>
              <a:rPr lang="en-US" i="1" dirty="0" smtClean="0"/>
              <a:t>type of houses we </a:t>
            </a:r>
          </a:p>
          <a:p>
            <a:pPr algn="r"/>
            <a:r>
              <a:rPr lang="en-US" i="1" dirty="0" smtClean="0"/>
              <a:t>build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399" y="1556792"/>
            <a:ext cx="2051601" cy="28614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flipH="1">
            <a:off x="6948264" y="4149081"/>
            <a:ext cx="576064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ga-IE" sz="3600" dirty="0" smtClean="0"/>
          </a:p>
          <a:p>
            <a:endParaRPr lang="ga-IE" sz="3600" dirty="0" smtClean="0"/>
          </a:p>
          <a:p>
            <a:r>
              <a:rPr lang="bg-BG" sz="3600" dirty="0" smtClean="0"/>
              <a:t>”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2189857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060848"/>
            <a:ext cx="835292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Thanks </a:t>
            </a:r>
          </a:p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/>
              <a:t>Questions and Discussion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9813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44824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600" dirty="0" smtClean="0"/>
              <a:t>Set out the scale of the problem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/>
              <a:t>Share some analysis </a:t>
            </a:r>
          </a:p>
          <a:p>
            <a:pPr marL="285750" indent="-285750">
              <a:buFont typeface="Arial"/>
              <a:buChar char="•"/>
            </a:pPr>
            <a:r>
              <a:rPr lang="en-US" sz="3600" dirty="0" smtClean="0"/>
              <a:t>Talk about some potential solutions 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424862" cy="1143000"/>
          </a:xfrm>
        </p:spPr>
        <p:txBody>
          <a:bodyPr/>
          <a:lstStyle/>
          <a:p>
            <a:r>
              <a:rPr lang="en-IE" dirty="0" smtClean="0">
                <a:latin typeface="Helvetica" charset="0"/>
              </a:rPr>
              <a:t>Homelessness </a:t>
            </a:r>
            <a:r>
              <a:rPr lang="en-IE" dirty="0">
                <a:latin typeface="Helvetica" charset="0"/>
              </a:rPr>
              <a:t>in </a:t>
            </a:r>
            <a:r>
              <a:rPr lang="en-IE" dirty="0" smtClean="0">
                <a:latin typeface="Helvetica" charset="0"/>
              </a:rPr>
              <a:t>Ireland: July</a:t>
            </a:r>
            <a:endParaRPr lang="en-IE" dirty="0">
              <a:latin typeface="Helvetica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300513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IE" dirty="0" smtClean="0">
                <a:latin typeface="Helvetica" charset="0"/>
              </a:rPr>
              <a:t>8,160 people in emergency homeless accommodation</a:t>
            </a:r>
          </a:p>
          <a:p>
            <a:pPr marL="457200" indent="-457200">
              <a:buFont typeface="Arial"/>
              <a:buChar char="•"/>
            </a:pPr>
            <a:r>
              <a:rPr lang="en-IE" dirty="0" smtClean="0">
                <a:latin typeface="Helvetica" charset="0"/>
              </a:rPr>
              <a:t>2,973 (one-in- three) of them is a child</a:t>
            </a:r>
          </a:p>
          <a:p>
            <a:pPr marL="457200" indent="-457200">
              <a:buFont typeface="Arial"/>
              <a:buChar char="•"/>
            </a:pPr>
            <a:r>
              <a:rPr lang="en-IE" dirty="0" smtClean="0">
                <a:latin typeface="Helvetica" charset="0"/>
              </a:rPr>
              <a:t>Homeless families up 300% since </a:t>
            </a:r>
            <a:r>
              <a:rPr lang="en-IE" dirty="0">
                <a:latin typeface="Helvetica" charset="0"/>
              </a:rPr>
              <a:t>July 2014. </a:t>
            </a:r>
          </a:p>
          <a:p>
            <a:pPr marL="457200" indent="-457200">
              <a:buFont typeface="Arial"/>
              <a:buChar char="•"/>
            </a:pPr>
            <a:r>
              <a:rPr lang="en-IE" dirty="0" smtClean="0">
                <a:latin typeface="Helvetica" charset="0"/>
              </a:rPr>
              <a:t>68% of homeless in Dublin Region</a:t>
            </a:r>
          </a:p>
          <a:p>
            <a:pPr marL="457200" indent="-457200">
              <a:buFont typeface="Arial"/>
              <a:buChar char="•"/>
            </a:pPr>
            <a:r>
              <a:rPr lang="en-IE" dirty="0" smtClean="0">
                <a:latin typeface="Helvetica" charset="0"/>
              </a:rPr>
              <a:t>84% homeless families in </a:t>
            </a:r>
            <a:r>
              <a:rPr lang="en-IE" dirty="0">
                <a:latin typeface="Helvetica" charset="0"/>
              </a:rPr>
              <a:t>Dublin </a:t>
            </a:r>
            <a:r>
              <a:rPr lang="en-IE" dirty="0" smtClean="0">
                <a:latin typeface="Helvetica" charset="0"/>
              </a:rPr>
              <a:t>region</a:t>
            </a:r>
            <a:endParaRPr lang="en-IE" dirty="0">
              <a:latin typeface="Helvetica" charset="0"/>
            </a:endParaRPr>
          </a:p>
          <a:p>
            <a:endParaRPr lang="en-IE" dirty="0">
              <a:latin typeface="Helvetica" charset="0"/>
            </a:endParaRPr>
          </a:p>
          <a:p>
            <a:endParaRPr lang="en-IE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2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2776"/>
            <a:ext cx="9144000" cy="4752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0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Homelessness: the tip of the housing crisis iceberg </a:t>
            </a:r>
            <a:endParaRPr lang="en-US" sz="4000" dirty="0"/>
          </a:p>
        </p:txBody>
      </p:sp>
      <p:sp>
        <p:nvSpPr>
          <p:cNvPr id="6" name="Left Arrow 5"/>
          <p:cNvSpPr/>
          <p:nvPr/>
        </p:nvSpPr>
        <p:spPr>
          <a:xfrm>
            <a:off x="3707904" y="1844824"/>
            <a:ext cx="4608512" cy="504056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Rough-sleeping: </a:t>
            </a:r>
            <a:r>
              <a:rPr lang="en-US" dirty="0" err="1" smtClean="0">
                <a:solidFill>
                  <a:schemeClr val="tx1"/>
                </a:solidFill>
              </a:rPr>
              <a:t>Approx</a:t>
            </a:r>
            <a:r>
              <a:rPr lang="en-US" dirty="0" smtClean="0">
                <a:solidFill>
                  <a:schemeClr val="tx1"/>
                </a:solidFill>
              </a:rPr>
              <a:t> 250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3995936" y="2924944"/>
            <a:ext cx="4680520" cy="432048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Squats, sofa-surfing, doubling up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3923928" y="2204864"/>
            <a:ext cx="4680520" cy="504056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Emergency Shelters 3,200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4211960" y="4077072"/>
            <a:ext cx="4633664" cy="504056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Mortgage arrears over 1yr: 41,000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3995936" y="2492896"/>
            <a:ext cx="5148064" cy="504056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Families: 1,429 (1,953 parents, 2,973 children) 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3707904" y="4869160"/>
            <a:ext cx="5328592" cy="432048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Young people returned to family home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4067944" y="4509120"/>
            <a:ext cx="4968552" cy="432048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People trying to get a mortgage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3995936" y="3501008"/>
            <a:ext cx="5040560" cy="432048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Social housing waiting list: </a:t>
            </a:r>
            <a:r>
              <a:rPr lang="en-US" dirty="0" err="1" smtClean="0">
                <a:solidFill>
                  <a:schemeClr val="tx1"/>
                </a:solidFill>
              </a:rPr>
              <a:t>Approx</a:t>
            </a:r>
            <a:r>
              <a:rPr lang="en-US" dirty="0" smtClean="0">
                <a:solidFill>
                  <a:schemeClr val="tx1"/>
                </a:solidFill>
              </a:rPr>
              <a:t> 95,000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Left Arrow 13"/>
          <p:cNvSpPr/>
          <p:nvPr/>
        </p:nvSpPr>
        <p:spPr>
          <a:xfrm>
            <a:off x="3635896" y="3212976"/>
            <a:ext cx="5328592" cy="432048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Private rented tenants – rents, evictions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98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Steadily growing for 3 years</a:t>
            </a:r>
            <a:endParaRPr lang="en-US" dirty="0"/>
          </a:p>
        </p:txBody>
      </p:sp>
      <p:pic>
        <p:nvPicPr>
          <p:cNvPr id="3" name="Picture 2" descr="Screen Shot 2017-08-04 at 19.11.5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7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92113" y="260351"/>
            <a:ext cx="8423275" cy="1224434"/>
          </a:xfrm>
        </p:spPr>
        <p:txBody>
          <a:bodyPr/>
          <a:lstStyle/>
          <a:p>
            <a:r>
              <a:rPr lang="en-IE" dirty="0">
                <a:latin typeface="Helvetica" charset="0"/>
              </a:rPr>
              <a:t>Last </a:t>
            </a:r>
            <a:r>
              <a:rPr lang="en-IE" b="1" u="sng" dirty="0">
                <a:latin typeface="Helvetica" charset="0"/>
              </a:rPr>
              <a:t>Stable</a:t>
            </a:r>
            <a:r>
              <a:rPr lang="en-IE" dirty="0">
                <a:latin typeface="Helvetica" charset="0"/>
              </a:rPr>
              <a:t> </a:t>
            </a:r>
            <a:r>
              <a:rPr lang="en-IE" dirty="0" smtClean="0">
                <a:latin typeface="Helvetica" charset="0"/>
              </a:rPr>
              <a:t>Accommodation of families becoming homeless </a:t>
            </a:r>
            <a:endParaRPr lang="en-IE" dirty="0">
              <a:latin typeface="Helvetica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4790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16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09550" y="158750"/>
            <a:ext cx="8934450" cy="863600"/>
          </a:xfrm>
        </p:spPr>
        <p:txBody>
          <a:bodyPr/>
          <a:lstStyle/>
          <a:p>
            <a:r>
              <a:rPr lang="en-IE" sz="2000" b="1">
                <a:latin typeface="Helvetica" charset="0"/>
              </a:rPr>
              <a:t>Commonly-Reported Reasons for Leaving Last Stable Accommodation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25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family trajectories into homelessness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2276872"/>
            <a:ext cx="8496944" cy="262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z="3200" dirty="0" smtClean="0"/>
              <a:t> Stable Housing History (50%)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z="3200" dirty="0" smtClean="0"/>
              <a:t> Precarious Housing History (38%)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z="3200" dirty="0" smtClean="0"/>
              <a:t> Unstable/chaotic housing history (11%)</a:t>
            </a:r>
          </a:p>
          <a:p>
            <a:pPr marL="342900" indent="-342900">
              <a:lnSpc>
                <a:spcPct val="130000"/>
              </a:lnSpc>
              <a:buAutoNum type="arabicPeriod"/>
            </a:pPr>
            <a:r>
              <a:rPr lang="en-US" sz="3200" dirty="0" smtClean="0"/>
              <a:t> Youth pathways into homelessness (16%)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9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844824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‘Focus Ireland amendment on buy-to-</a:t>
            </a:r>
            <a:r>
              <a:rPr lang="en-US" sz="2800" dirty="0" smtClean="0"/>
              <a:t>lets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Vulture funds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Rent control, HAP/RS levels </a:t>
            </a:r>
            <a:r>
              <a:rPr lang="en-US" sz="2800" dirty="0" err="1" smtClean="0"/>
              <a:t>etc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Advice and information – targeted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Care leavers and other young people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Young families 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The problem of temporary measures</a:t>
            </a:r>
            <a:r>
              <a:rPr lang="is-IS" sz="2800" dirty="0" smtClean="0"/>
              <a:t>….</a:t>
            </a:r>
            <a:endParaRPr lang="en-US" sz="2800" dirty="0" smtClean="0"/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0161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9042</TotalTime>
  <Words>394</Words>
  <Application>Microsoft Office PowerPoint</Application>
  <PresentationFormat>On-screen Show (4:3)</PresentationFormat>
  <Paragraphs>82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1_Custom Design</vt:lpstr>
      <vt:lpstr>1_blank</vt:lpstr>
      <vt:lpstr>Presentation ICTU  Friday Briefing:  Homeless ireland  8th September 2017</vt:lpstr>
      <vt:lpstr>PowerPoint Presentation</vt:lpstr>
      <vt:lpstr>Homelessness in Ireland: July</vt:lpstr>
      <vt:lpstr>PowerPoint Presentation</vt:lpstr>
      <vt:lpstr>Steadily growing for 3 years</vt:lpstr>
      <vt:lpstr>Last Stable Accommodation of families becoming homeless </vt:lpstr>
      <vt:lpstr>Commonly-Reported Reasons for Leaving Last Stable Accommodation</vt:lpstr>
      <vt:lpstr>Four family trajectories into homelessness</vt:lpstr>
      <vt:lpstr>Prevention  </vt:lpstr>
      <vt:lpstr>Emergency provision  </vt:lpstr>
      <vt:lpstr>Housing </vt:lpstr>
      <vt:lpstr>Housing 2</vt:lpstr>
      <vt:lpstr>PowerPoint Presentation</vt:lpstr>
    </vt:vector>
  </TitlesOfParts>
  <Company>Focus Ireland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</dc:title>
  <dc:creator>Windows User</dc:creator>
  <cp:lastModifiedBy>Mike Allen</cp:lastModifiedBy>
  <cp:revision>642</cp:revision>
  <cp:lastPrinted>2017-06-28T09:09:44Z</cp:lastPrinted>
  <dcterms:created xsi:type="dcterms:W3CDTF">2012-11-05T11:23:23Z</dcterms:created>
  <dcterms:modified xsi:type="dcterms:W3CDTF">2017-09-08T07:27:06Z</dcterms:modified>
</cp:coreProperties>
</file>