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685" r:id="rId4"/>
    <p:sldMasterId id="2147483697" r:id="rId5"/>
    <p:sldMasterId id="2147483709" r:id="rId6"/>
  </p:sldMasterIdLst>
  <p:handoutMasterIdLst>
    <p:handoutMasterId r:id="rId24"/>
  </p:handoutMasterIdLst>
  <p:sldIdLst>
    <p:sldId id="257" r:id="rId7"/>
    <p:sldId id="312" r:id="rId8"/>
    <p:sldId id="317" r:id="rId9"/>
    <p:sldId id="319" r:id="rId10"/>
    <p:sldId id="313" r:id="rId11"/>
    <p:sldId id="303" r:id="rId12"/>
    <p:sldId id="315" r:id="rId13"/>
    <p:sldId id="316" r:id="rId14"/>
    <p:sldId id="309" r:id="rId15"/>
    <p:sldId id="267" r:id="rId16"/>
    <p:sldId id="305" r:id="rId17"/>
    <p:sldId id="274" r:id="rId18"/>
    <p:sldId id="275" r:id="rId19"/>
    <p:sldId id="298" r:id="rId20"/>
    <p:sldId id="299" r:id="rId21"/>
    <p:sldId id="278" r:id="rId22"/>
    <p:sldId id="258" r:id="rId23"/>
  </p:sldIdLst>
  <p:sldSz cx="10688638" cy="7562850"/>
  <p:notesSz cx="6858000" cy="9144000"/>
  <p:defaultTextStyle>
    <a:defPPr>
      <a:defRPr lang="en-US"/>
    </a:defPPr>
    <a:lvl1pPr marL="0" algn="l" defTabSz="518131" rtl="0" eaLnBrk="1" latinLnBrk="0" hangingPunct="1">
      <a:defRPr sz="2100" kern="1200">
        <a:solidFill>
          <a:schemeClr val="tx1"/>
        </a:solidFill>
        <a:latin typeface="+mn-lt"/>
        <a:ea typeface="+mn-ea"/>
        <a:cs typeface="+mn-cs"/>
      </a:defRPr>
    </a:lvl1pPr>
    <a:lvl2pPr marL="518131" algn="l" defTabSz="518131" rtl="0" eaLnBrk="1" latinLnBrk="0" hangingPunct="1">
      <a:defRPr sz="2100" kern="1200">
        <a:solidFill>
          <a:schemeClr val="tx1"/>
        </a:solidFill>
        <a:latin typeface="+mn-lt"/>
        <a:ea typeface="+mn-ea"/>
        <a:cs typeface="+mn-cs"/>
      </a:defRPr>
    </a:lvl2pPr>
    <a:lvl3pPr marL="1036310" algn="l" defTabSz="518131" rtl="0" eaLnBrk="1" latinLnBrk="0" hangingPunct="1">
      <a:defRPr sz="2100" kern="1200">
        <a:solidFill>
          <a:schemeClr val="tx1"/>
        </a:solidFill>
        <a:latin typeface="+mn-lt"/>
        <a:ea typeface="+mn-ea"/>
        <a:cs typeface="+mn-cs"/>
      </a:defRPr>
    </a:lvl3pPr>
    <a:lvl4pPr marL="1554475" algn="l" defTabSz="518131" rtl="0" eaLnBrk="1" latinLnBrk="0" hangingPunct="1">
      <a:defRPr sz="2100" kern="1200">
        <a:solidFill>
          <a:schemeClr val="tx1"/>
        </a:solidFill>
        <a:latin typeface="+mn-lt"/>
        <a:ea typeface="+mn-ea"/>
        <a:cs typeface="+mn-cs"/>
      </a:defRPr>
    </a:lvl4pPr>
    <a:lvl5pPr marL="2072634" algn="l" defTabSz="518131" rtl="0" eaLnBrk="1" latinLnBrk="0" hangingPunct="1">
      <a:defRPr sz="2100" kern="1200">
        <a:solidFill>
          <a:schemeClr val="tx1"/>
        </a:solidFill>
        <a:latin typeface="+mn-lt"/>
        <a:ea typeface="+mn-ea"/>
        <a:cs typeface="+mn-cs"/>
      </a:defRPr>
    </a:lvl5pPr>
    <a:lvl6pPr marL="2590793" algn="l" defTabSz="518131" rtl="0" eaLnBrk="1" latinLnBrk="0" hangingPunct="1">
      <a:defRPr sz="2100" kern="1200">
        <a:solidFill>
          <a:schemeClr val="tx1"/>
        </a:solidFill>
        <a:latin typeface="+mn-lt"/>
        <a:ea typeface="+mn-ea"/>
        <a:cs typeface="+mn-cs"/>
      </a:defRPr>
    </a:lvl6pPr>
    <a:lvl7pPr marL="3108953" algn="l" defTabSz="518131" rtl="0" eaLnBrk="1" latinLnBrk="0" hangingPunct="1">
      <a:defRPr sz="2100" kern="1200">
        <a:solidFill>
          <a:schemeClr val="tx1"/>
        </a:solidFill>
        <a:latin typeface="+mn-lt"/>
        <a:ea typeface="+mn-ea"/>
        <a:cs typeface="+mn-cs"/>
      </a:defRPr>
    </a:lvl7pPr>
    <a:lvl8pPr marL="3627109" algn="l" defTabSz="518131" rtl="0" eaLnBrk="1" latinLnBrk="0" hangingPunct="1">
      <a:defRPr sz="2100" kern="1200">
        <a:solidFill>
          <a:schemeClr val="tx1"/>
        </a:solidFill>
        <a:latin typeface="+mn-lt"/>
        <a:ea typeface="+mn-ea"/>
        <a:cs typeface="+mn-cs"/>
      </a:defRPr>
    </a:lvl8pPr>
    <a:lvl9pPr marL="4145270" algn="l" defTabSz="518131"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1"/>
    <a:srgbClr val="B8F1FF"/>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4807"/>
  </p:normalViewPr>
  <p:slideViewPr>
    <p:cSldViewPr snapToGrid="0">
      <p:cViewPr>
        <p:scale>
          <a:sx n="103" d="100"/>
          <a:sy n="103" d="100"/>
        </p:scale>
        <p:origin x="-846" y="-24"/>
      </p:cViewPr>
      <p:guideLst>
        <p:guide orient="horz" pos="2382"/>
        <p:guide pos="336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solidFill>
              <a:srgbClr val="FF8000"/>
            </a:solidFill>
          </c:spPr>
          <c:invertIfNegative val="0"/>
          <c:dLbls>
            <c:dLbl>
              <c:idx val="0"/>
              <c:layout>
                <c:manualLayout>
                  <c:x val="2.8291854240044399E-17"/>
                  <c:y val="-4.7964652853588703E-2"/>
                </c:manualLayout>
              </c:layout>
              <c:tx>
                <c:rich>
                  <a:bodyPr/>
                  <a:lstStyle/>
                  <a:p>
                    <a:r>
                      <a:rPr lang="is-IS" dirty="0" smtClean="0"/>
                      <a:t>£4,052 </a:t>
                    </a:r>
                    <a:endParaRPr lang="is-I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6583708480088897E-17"/>
                  <c:y val="-3.5342375786854799E-2"/>
                </c:manualLayout>
              </c:layout>
              <c:tx>
                <c:rich>
                  <a:bodyPr/>
                  <a:lstStyle/>
                  <a:p>
                    <a:r>
                      <a:rPr lang="is-IS" dirty="0" smtClean="0"/>
                      <a:t>£7,230 </a:t>
                    </a:r>
                    <a:endParaRPr lang="is-I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316741696017799E-16"/>
                  <c:y val="-4.5440197440241997E-2"/>
                </c:manualLayout>
              </c:layout>
              <c:tx>
                <c:rich>
                  <a:bodyPr/>
                  <a:lstStyle/>
                  <a:p>
                    <a:r>
                      <a:rPr lang="fi-FI" dirty="0" smtClean="0"/>
                      <a:t>£6,199 </a:t>
                    </a:r>
                    <a:endParaRPr lang="fi-FI"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4.5440197440241997E-2"/>
                </c:manualLayout>
              </c:layout>
              <c:tx>
                <c:rich>
                  <a:bodyPr/>
                  <a:lstStyle/>
                  <a:p>
                    <a:r>
                      <a:rPr lang="is-IS" dirty="0" smtClean="0"/>
                      <a:t>£9,081 </a:t>
                    </a:r>
                    <a:endParaRPr lang="is-I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LGPS</c:v>
                </c:pt>
                <c:pt idx="1">
                  <c:v>NHS</c:v>
                </c:pt>
                <c:pt idx="2">
                  <c:v>Civil Service</c:v>
                </c:pt>
                <c:pt idx="3">
                  <c:v>Teachers</c:v>
                </c:pt>
              </c:strCache>
            </c:strRef>
          </c:cat>
          <c:val>
            <c:numRef>
              <c:f>Sheet1!$B$2:$B$5</c:f>
              <c:numCache>
                <c:formatCode>"€"#,##0_);[Red]\("€"#,##0\)</c:formatCode>
                <c:ptCount val="4"/>
                <c:pt idx="0">
                  <c:v>4052</c:v>
                </c:pt>
                <c:pt idx="1">
                  <c:v>7230</c:v>
                </c:pt>
                <c:pt idx="2">
                  <c:v>6199</c:v>
                </c:pt>
                <c:pt idx="3">
                  <c:v>9081</c:v>
                </c:pt>
              </c:numCache>
            </c:numRef>
          </c:val>
        </c:ser>
        <c:dLbls>
          <c:showLegendKey val="0"/>
          <c:showVal val="1"/>
          <c:showCatName val="0"/>
          <c:showSerName val="0"/>
          <c:showPercent val="0"/>
          <c:showBubbleSize val="0"/>
        </c:dLbls>
        <c:gapWidth val="75"/>
        <c:shape val="box"/>
        <c:axId val="41769216"/>
        <c:axId val="42673280"/>
        <c:axId val="0"/>
      </c:bar3DChart>
      <c:catAx>
        <c:axId val="41769216"/>
        <c:scaling>
          <c:orientation val="minMax"/>
        </c:scaling>
        <c:delete val="0"/>
        <c:axPos val="b"/>
        <c:numFmt formatCode="General" sourceLinked="0"/>
        <c:majorTickMark val="none"/>
        <c:minorTickMark val="none"/>
        <c:tickLblPos val="nextTo"/>
        <c:crossAx val="42673280"/>
        <c:crosses val="autoZero"/>
        <c:auto val="1"/>
        <c:lblAlgn val="ctr"/>
        <c:lblOffset val="100"/>
        <c:noMultiLvlLbl val="0"/>
      </c:catAx>
      <c:valAx>
        <c:axId val="42673280"/>
        <c:scaling>
          <c:orientation val="minMax"/>
        </c:scaling>
        <c:delete val="0"/>
        <c:axPos val="l"/>
        <c:numFmt formatCode="[$£-809]#,##0;[Red]\-[$£-809]#,##0" sourceLinked="0"/>
        <c:majorTickMark val="none"/>
        <c:minorTickMark val="none"/>
        <c:tickLblPos val="nextTo"/>
        <c:crossAx val="41769216"/>
        <c:crosses val="autoZero"/>
        <c:crossBetween val="between"/>
      </c:valAx>
    </c:plotArea>
    <c:plotVisOnly val="1"/>
    <c:dispBlanksAs val="gap"/>
    <c:showDLblsOverMax val="0"/>
  </c:chart>
  <c:spPr>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a:solidFill>
            <a:schemeClr val="lt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59C6F7-1BA5-D746-B27D-04C340B72DC6}" type="datetimeFigureOut">
              <a:rPr lang="en-US" smtClean="0"/>
              <a:t>3/2/2016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0EB333-8351-B34E-B86D-BE31E9AF6143}" type="slidenum">
              <a:rPr lang="en-US" smtClean="0"/>
              <a:t>‹#›</a:t>
            </a:fld>
            <a:endParaRPr lang="en-US"/>
          </a:p>
        </p:txBody>
      </p:sp>
    </p:spTree>
    <p:extLst>
      <p:ext uri="{BB962C8B-B14F-4D97-AF65-F5344CB8AC3E}">
        <p14:creationId xmlns:p14="http://schemas.microsoft.com/office/powerpoint/2010/main" val="34097219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42"/>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518131" indent="0" algn="ctr">
              <a:buNone/>
              <a:defRPr>
                <a:solidFill>
                  <a:schemeClr val="tx1">
                    <a:tint val="75000"/>
                  </a:schemeClr>
                </a:solidFill>
              </a:defRPr>
            </a:lvl2pPr>
            <a:lvl3pPr marL="1036310" indent="0" algn="ctr">
              <a:buNone/>
              <a:defRPr>
                <a:solidFill>
                  <a:schemeClr val="tx1">
                    <a:tint val="75000"/>
                  </a:schemeClr>
                </a:solidFill>
              </a:defRPr>
            </a:lvl3pPr>
            <a:lvl4pPr marL="1554475" indent="0" algn="ctr">
              <a:buNone/>
              <a:defRPr>
                <a:solidFill>
                  <a:schemeClr val="tx1">
                    <a:tint val="75000"/>
                  </a:schemeClr>
                </a:solidFill>
              </a:defRPr>
            </a:lvl4pPr>
            <a:lvl5pPr marL="2072634" indent="0" algn="ctr">
              <a:buNone/>
              <a:defRPr>
                <a:solidFill>
                  <a:schemeClr val="tx1">
                    <a:tint val="75000"/>
                  </a:schemeClr>
                </a:solidFill>
              </a:defRPr>
            </a:lvl5pPr>
            <a:lvl6pPr marL="2590793" indent="0" algn="ctr">
              <a:buNone/>
              <a:defRPr>
                <a:solidFill>
                  <a:schemeClr val="tx1">
                    <a:tint val="75000"/>
                  </a:schemeClr>
                </a:solidFill>
              </a:defRPr>
            </a:lvl6pPr>
            <a:lvl7pPr marL="3108953" indent="0" algn="ctr">
              <a:buNone/>
              <a:defRPr>
                <a:solidFill>
                  <a:schemeClr val="tx1">
                    <a:tint val="75000"/>
                  </a:schemeClr>
                </a:solidFill>
              </a:defRPr>
            </a:lvl7pPr>
            <a:lvl8pPr marL="3627109" indent="0" algn="ctr">
              <a:buNone/>
              <a:defRPr>
                <a:solidFill>
                  <a:schemeClr val="tx1">
                    <a:tint val="75000"/>
                  </a:schemeClr>
                </a:solidFill>
              </a:defRPr>
            </a:lvl8pPr>
            <a:lvl9pPr marL="414527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7E73058-762C-6D45-9C57-1FD325F1316D}" type="datetimeFigureOut">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59D00E-717A-CC45-84B7-852C4D4FD45D}" type="slidenum">
              <a:rPr lang="en-US" smtClean="0"/>
              <a:t>‹#›</a:t>
            </a:fld>
            <a:endParaRPr lang="en-US" dirty="0"/>
          </a:p>
        </p:txBody>
      </p:sp>
    </p:spTree>
    <p:extLst>
      <p:ext uri="{BB962C8B-B14F-4D97-AF65-F5344CB8AC3E}">
        <p14:creationId xmlns:p14="http://schemas.microsoft.com/office/powerpoint/2010/main" val="10293135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7E73058-762C-6D45-9C57-1FD325F1316D}" type="datetimeFigureOut">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59D00E-717A-CC45-84B7-852C4D4FD45D}" type="slidenum">
              <a:rPr lang="en-US" smtClean="0"/>
              <a:t>‹#›</a:t>
            </a:fld>
            <a:endParaRPr lang="en-US" dirty="0"/>
          </a:p>
        </p:txBody>
      </p:sp>
    </p:spTree>
    <p:extLst>
      <p:ext uri="{BB962C8B-B14F-4D97-AF65-F5344CB8AC3E}">
        <p14:creationId xmlns:p14="http://schemas.microsoft.com/office/powerpoint/2010/main" val="3195544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5"/>
            <a:ext cx="2404944" cy="645293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4434" y="302865"/>
            <a:ext cx="7036687" cy="645293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7E73058-762C-6D45-9C57-1FD325F1316D}" type="datetimeFigureOut">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59D00E-717A-CC45-84B7-852C4D4FD45D}" type="slidenum">
              <a:rPr lang="en-US" smtClean="0"/>
              <a:t>‹#›</a:t>
            </a:fld>
            <a:endParaRPr lang="en-US" dirty="0"/>
          </a:p>
        </p:txBody>
      </p:sp>
    </p:spTree>
    <p:extLst>
      <p:ext uri="{BB962C8B-B14F-4D97-AF65-F5344CB8AC3E}">
        <p14:creationId xmlns:p14="http://schemas.microsoft.com/office/powerpoint/2010/main" val="3626651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4432" y="302865"/>
            <a:ext cx="9619774" cy="645293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Date Placeholder 2"/>
          <p:cNvSpPr>
            <a:spLocks noGrp="1"/>
          </p:cNvSpPr>
          <p:nvPr>
            <p:ph type="dt" sz="half" idx="10"/>
          </p:nvPr>
        </p:nvSpPr>
        <p:spPr/>
        <p:txBody>
          <a:bodyPr/>
          <a:lstStyle/>
          <a:p>
            <a:fld id="{D7E73058-762C-6D45-9C57-1FD325F1316D}" type="datetimeFigureOut">
              <a:rPr lang="en-US" smtClean="0"/>
              <a:t>3/2/2016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59D00E-717A-CC45-84B7-852C4D4FD45D}" type="slidenum">
              <a:rPr lang="en-US" smtClean="0"/>
              <a:t>‹#›</a:t>
            </a:fld>
            <a:endParaRPr lang="en-US" dirty="0"/>
          </a:p>
        </p:txBody>
      </p:sp>
    </p:spTree>
    <p:extLst>
      <p:ext uri="{BB962C8B-B14F-4D97-AF65-F5344CB8AC3E}">
        <p14:creationId xmlns:p14="http://schemas.microsoft.com/office/powerpoint/2010/main" val="4139437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7E73058-762C-6D45-9C57-1FD325F1316D}" type="datetimeFigureOut">
              <a:rPr lang="en-US" smtClean="0"/>
              <a:t>3/2/2016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59D00E-717A-CC45-84B7-852C4D4FD45D}" type="slidenum">
              <a:rPr lang="en-US" smtClean="0"/>
              <a:t>‹#›</a:t>
            </a:fld>
            <a:endParaRPr lang="en-US" dirty="0"/>
          </a:p>
        </p:txBody>
      </p:sp>
    </p:spTree>
    <p:extLst>
      <p:ext uri="{BB962C8B-B14F-4D97-AF65-F5344CB8AC3E}">
        <p14:creationId xmlns:p14="http://schemas.microsoft.com/office/powerpoint/2010/main" val="2969913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39"/>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518326" indent="0" algn="ctr">
              <a:buNone/>
              <a:defRPr>
                <a:solidFill>
                  <a:schemeClr val="tx1">
                    <a:tint val="75000"/>
                  </a:schemeClr>
                </a:solidFill>
              </a:defRPr>
            </a:lvl2pPr>
            <a:lvl3pPr marL="1036696" indent="0" algn="ctr">
              <a:buNone/>
              <a:defRPr>
                <a:solidFill>
                  <a:schemeClr val="tx1">
                    <a:tint val="75000"/>
                  </a:schemeClr>
                </a:solidFill>
              </a:defRPr>
            </a:lvl3pPr>
            <a:lvl4pPr marL="1555052" indent="0" algn="ctr">
              <a:buNone/>
              <a:defRPr>
                <a:solidFill>
                  <a:schemeClr val="tx1">
                    <a:tint val="75000"/>
                  </a:schemeClr>
                </a:solidFill>
              </a:defRPr>
            </a:lvl4pPr>
            <a:lvl5pPr marL="2073403" indent="0" algn="ctr">
              <a:buNone/>
              <a:defRPr>
                <a:solidFill>
                  <a:schemeClr val="tx1">
                    <a:tint val="75000"/>
                  </a:schemeClr>
                </a:solidFill>
              </a:defRPr>
            </a:lvl5pPr>
            <a:lvl6pPr marL="2591754" indent="0" algn="ctr">
              <a:buNone/>
              <a:defRPr>
                <a:solidFill>
                  <a:schemeClr val="tx1">
                    <a:tint val="75000"/>
                  </a:schemeClr>
                </a:solidFill>
              </a:defRPr>
            </a:lvl6pPr>
            <a:lvl7pPr marL="3110106" indent="0" algn="ctr">
              <a:buNone/>
              <a:defRPr>
                <a:solidFill>
                  <a:schemeClr val="tx1">
                    <a:tint val="75000"/>
                  </a:schemeClr>
                </a:solidFill>
              </a:defRPr>
            </a:lvl7pPr>
            <a:lvl8pPr marL="3628455" indent="0" algn="ctr">
              <a:buNone/>
              <a:defRPr>
                <a:solidFill>
                  <a:schemeClr val="tx1">
                    <a:tint val="75000"/>
                  </a:schemeClr>
                </a:solidFill>
              </a:defRPr>
            </a:lvl8pPr>
            <a:lvl9pPr marL="4146807"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3674" tIns="51830" rIns="103674" bIns="51830"/>
          <a:lstStyle/>
          <a:p>
            <a:pPr defTabSz="518326"/>
            <a:fld id="{B3EC9DCF-CFCE-5C47-8822-FAD908381162}" type="datetimeFigureOut">
              <a:rPr lang="en-US" smtClean="0">
                <a:solidFill>
                  <a:prstClr val="black"/>
                </a:solidFill>
                <a:latin typeface="Calibri"/>
              </a:rPr>
              <a:pPr defTabSz="518326"/>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674" tIns="51830" rIns="103674" bIns="51830"/>
          <a:lstStyle/>
          <a:p>
            <a:pPr defTabSz="518326"/>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674" tIns="51830" rIns="103674" bIns="51830"/>
          <a:lstStyle/>
          <a:p>
            <a:pPr defTabSz="518326"/>
            <a:fld id="{E18BDD62-20AF-E348-B8E3-AF41DAD3C40B}" type="slidenum">
              <a:rPr lang="en-US" smtClean="0">
                <a:solidFill>
                  <a:prstClr val="black"/>
                </a:solidFill>
                <a:latin typeface="Calibri"/>
              </a:rPr>
              <a:pPr defTabSz="518326"/>
              <a:t>‹#›</a:t>
            </a:fld>
            <a:endParaRPr lang="en-US" dirty="0">
              <a:solidFill>
                <a:prstClr val="black"/>
              </a:solidFill>
              <a:latin typeface="Calibri"/>
            </a:endParaRPr>
          </a:p>
        </p:txBody>
      </p:sp>
    </p:spTree>
    <p:extLst>
      <p:ext uri="{BB962C8B-B14F-4D97-AF65-F5344CB8AC3E}">
        <p14:creationId xmlns:p14="http://schemas.microsoft.com/office/powerpoint/2010/main" val="2430129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3674" tIns="51830" rIns="103674" bIns="51830"/>
          <a:lstStyle/>
          <a:p>
            <a:pPr defTabSz="518326"/>
            <a:fld id="{B3EC9DCF-CFCE-5C47-8822-FAD908381162}" type="datetimeFigureOut">
              <a:rPr lang="en-US" smtClean="0">
                <a:solidFill>
                  <a:prstClr val="black"/>
                </a:solidFill>
                <a:latin typeface="Calibri"/>
              </a:rPr>
              <a:pPr defTabSz="518326"/>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674" tIns="51830" rIns="103674" bIns="51830"/>
          <a:lstStyle/>
          <a:p>
            <a:pPr defTabSz="518326"/>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674" tIns="51830" rIns="103674" bIns="51830"/>
          <a:lstStyle/>
          <a:p>
            <a:pPr defTabSz="518326"/>
            <a:fld id="{E18BDD62-20AF-E348-B8E3-AF41DAD3C40B}" type="slidenum">
              <a:rPr lang="en-US" smtClean="0">
                <a:solidFill>
                  <a:prstClr val="black"/>
                </a:solidFill>
                <a:latin typeface="Calibri"/>
              </a:rPr>
              <a:pPr defTabSz="518326"/>
              <a:t>‹#›</a:t>
            </a:fld>
            <a:endParaRPr lang="en-US" dirty="0">
              <a:solidFill>
                <a:prstClr val="black"/>
              </a:solidFill>
              <a:latin typeface="Calibri"/>
            </a:endParaRPr>
          </a:p>
        </p:txBody>
      </p:sp>
    </p:spTree>
    <p:extLst>
      <p:ext uri="{BB962C8B-B14F-4D97-AF65-F5344CB8AC3E}">
        <p14:creationId xmlns:p14="http://schemas.microsoft.com/office/powerpoint/2010/main" val="3067968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512"/>
            <a:ext cx="9085342" cy="1654373"/>
          </a:xfrm>
        </p:spPr>
        <p:txBody>
          <a:bodyPr anchor="b"/>
          <a:lstStyle>
            <a:lvl1pPr marL="0" indent="0">
              <a:buNone/>
              <a:defRPr sz="2300">
                <a:solidFill>
                  <a:schemeClr val="tx1">
                    <a:tint val="75000"/>
                  </a:schemeClr>
                </a:solidFill>
              </a:defRPr>
            </a:lvl1pPr>
            <a:lvl2pPr marL="518326" indent="0">
              <a:buNone/>
              <a:defRPr sz="2100">
                <a:solidFill>
                  <a:schemeClr val="tx1">
                    <a:tint val="75000"/>
                  </a:schemeClr>
                </a:solidFill>
              </a:defRPr>
            </a:lvl2pPr>
            <a:lvl3pPr marL="1036696" indent="0">
              <a:buNone/>
              <a:defRPr sz="1800">
                <a:solidFill>
                  <a:schemeClr val="tx1">
                    <a:tint val="75000"/>
                  </a:schemeClr>
                </a:solidFill>
              </a:defRPr>
            </a:lvl3pPr>
            <a:lvl4pPr marL="1555052" indent="0">
              <a:buNone/>
              <a:defRPr sz="1600">
                <a:solidFill>
                  <a:schemeClr val="tx1">
                    <a:tint val="75000"/>
                  </a:schemeClr>
                </a:solidFill>
              </a:defRPr>
            </a:lvl4pPr>
            <a:lvl5pPr marL="2073403" indent="0">
              <a:buNone/>
              <a:defRPr sz="1600">
                <a:solidFill>
                  <a:schemeClr val="tx1">
                    <a:tint val="75000"/>
                  </a:schemeClr>
                </a:solidFill>
              </a:defRPr>
            </a:lvl5pPr>
            <a:lvl6pPr marL="2591754" indent="0">
              <a:buNone/>
              <a:defRPr sz="1600">
                <a:solidFill>
                  <a:schemeClr val="tx1">
                    <a:tint val="75000"/>
                  </a:schemeClr>
                </a:solidFill>
              </a:defRPr>
            </a:lvl6pPr>
            <a:lvl7pPr marL="3110106" indent="0">
              <a:buNone/>
              <a:defRPr sz="1600">
                <a:solidFill>
                  <a:schemeClr val="tx1">
                    <a:tint val="75000"/>
                  </a:schemeClr>
                </a:solidFill>
              </a:defRPr>
            </a:lvl7pPr>
            <a:lvl8pPr marL="3628455" indent="0">
              <a:buNone/>
              <a:defRPr sz="1600">
                <a:solidFill>
                  <a:schemeClr val="tx1">
                    <a:tint val="75000"/>
                  </a:schemeClr>
                </a:solidFill>
              </a:defRPr>
            </a:lvl8pPr>
            <a:lvl9pPr marL="4146807"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34432" y="7009643"/>
            <a:ext cx="2494016" cy="402652"/>
          </a:xfrm>
          <a:prstGeom prst="rect">
            <a:avLst/>
          </a:prstGeom>
        </p:spPr>
        <p:txBody>
          <a:bodyPr lIns="103674" tIns="51830" rIns="103674" bIns="51830"/>
          <a:lstStyle/>
          <a:p>
            <a:pPr defTabSz="518326"/>
            <a:fld id="{B3EC9DCF-CFCE-5C47-8822-FAD908381162}" type="datetimeFigureOut">
              <a:rPr lang="en-US" smtClean="0">
                <a:solidFill>
                  <a:prstClr val="black"/>
                </a:solidFill>
                <a:latin typeface="Calibri"/>
              </a:rPr>
              <a:pPr defTabSz="518326"/>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674" tIns="51830" rIns="103674" bIns="51830"/>
          <a:lstStyle/>
          <a:p>
            <a:pPr defTabSz="518326"/>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674" tIns="51830" rIns="103674" bIns="51830"/>
          <a:lstStyle/>
          <a:p>
            <a:pPr defTabSz="518326"/>
            <a:fld id="{E18BDD62-20AF-E348-B8E3-AF41DAD3C40B}" type="slidenum">
              <a:rPr lang="en-US" smtClean="0">
                <a:solidFill>
                  <a:prstClr val="black"/>
                </a:solidFill>
                <a:latin typeface="Calibri"/>
              </a:rPr>
              <a:pPr defTabSz="518326"/>
              <a:t>‹#›</a:t>
            </a:fld>
            <a:endParaRPr lang="en-US" dirty="0">
              <a:solidFill>
                <a:prstClr val="black"/>
              </a:solidFill>
              <a:latin typeface="Calibri"/>
            </a:endParaRPr>
          </a:p>
        </p:txBody>
      </p:sp>
    </p:spTree>
    <p:extLst>
      <p:ext uri="{BB962C8B-B14F-4D97-AF65-F5344CB8AC3E}">
        <p14:creationId xmlns:p14="http://schemas.microsoft.com/office/powerpoint/2010/main" val="646685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4432" y="1764719"/>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433391" y="1764719"/>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534432" y="7009643"/>
            <a:ext cx="2494016" cy="402652"/>
          </a:xfrm>
          <a:prstGeom prst="rect">
            <a:avLst/>
          </a:prstGeom>
        </p:spPr>
        <p:txBody>
          <a:bodyPr lIns="103674" tIns="51830" rIns="103674" bIns="51830"/>
          <a:lstStyle/>
          <a:p>
            <a:pPr defTabSz="518326"/>
            <a:fld id="{B3EC9DCF-CFCE-5C47-8822-FAD908381162}" type="datetimeFigureOut">
              <a:rPr lang="en-US" smtClean="0">
                <a:solidFill>
                  <a:prstClr val="black"/>
                </a:solidFill>
                <a:latin typeface="Calibri"/>
              </a:rPr>
              <a:pPr defTabSz="518326"/>
              <a:t>3/2/2016</a:t>
            </a:fld>
            <a:endParaRPr lang="en-US" dirty="0">
              <a:solidFill>
                <a:prstClr val="black"/>
              </a:solidFill>
              <a:latin typeface="Calibri"/>
            </a:endParaRPr>
          </a:p>
        </p:txBody>
      </p:sp>
      <p:sp>
        <p:nvSpPr>
          <p:cNvPr id="6" name="Footer Placeholder 5"/>
          <p:cNvSpPr>
            <a:spLocks noGrp="1"/>
          </p:cNvSpPr>
          <p:nvPr>
            <p:ph type="ftr" sz="quarter" idx="11"/>
          </p:nvPr>
        </p:nvSpPr>
        <p:spPr>
          <a:xfrm>
            <a:off x="3651955" y="7009643"/>
            <a:ext cx="3384735" cy="402652"/>
          </a:xfrm>
          <a:prstGeom prst="rect">
            <a:avLst/>
          </a:prstGeom>
        </p:spPr>
        <p:txBody>
          <a:bodyPr lIns="103674" tIns="51830" rIns="103674" bIns="51830"/>
          <a:lstStyle/>
          <a:p>
            <a:pPr defTabSz="518326"/>
            <a:endParaRPr lang="en-US" dirty="0">
              <a:solidFill>
                <a:prstClr val="black"/>
              </a:solidFill>
              <a:latin typeface="Calibri"/>
            </a:endParaRPr>
          </a:p>
        </p:txBody>
      </p:sp>
      <p:sp>
        <p:nvSpPr>
          <p:cNvPr id="7" name="Slide Number Placeholder 6"/>
          <p:cNvSpPr>
            <a:spLocks noGrp="1"/>
          </p:cNvSpPr>
          <p:nvPr>
            <p:ph type="sldNum" sz="quarter" idx="12"/>
          </p:nvPr>
        </p:nvSpPr>
        <p:spPr>
          <a:xfrm>
            <a:off x="7660190" y="7009643"/>
            <a:ext cx="2494016" cy="402652"/>
          </a:xfrm>
          <a:prstGeom prst="rect">
            <a:avLst/>
          </a:prstGeom>
        </p:spPr>
        <p:txBody>
          <a:bodyPr lIns="103674" tIns="51830" rIns="103674" bIns="51830"/>
          <a:lstStyle/>
          <a:p>
            <a:pPr defTabSz="518326"/>
            <a:fld id="{E18BDD62-20AF-E348-B8E3-AF41DAD3C40B}" type="slidenum">
              <a:rPr lang="en-US" smtClean="0">
                <a:solidFill>
                  <a:prstClr val="black"/>
                </a:solidFill>
                <a:latin typeface="Calibri"/>
              </a:rPr>
              <a:pPr defTabSz="518326"/>
              <a:t>‹#›</a:t>
            </a:fld>
            <a:endParaRPr lang="en-US" dirty="0">
              <a:solidFill>
                <a:prstClr val="black"/>
              </a:solidFill>
              <a:latin typeface="Calibri"/>
            </a:endParaRPr>
          </a:p>
        </p:txBody>
      </p:sp>
    </p:spTree>
    <p:extLst>
      <p:ext uri="{BB962C8B-B14F-4D97-AF65-F5344CB8AC3E}">
        <p14:creationId xmlns:p14="http://schemas.microsoft.com/office/powerpoint/2010/main" val="2623134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2" y="1692892"/>
            <a:ext cx="4722671" cy="705515"/>
          </a:xfrm>
        </p:spPr>
        <p:txBody>
          <a:bodyPr anchor="b"/>
          <a:lstStyle>
            <a:lvl1pPr marL="0" indent="0">
              <a:buNone/>
              <a:defRPr sz="2700" b="1"/>
            </a:lvl1pPr>
            <a:lvl2pPr marL="518326" indent="0">
              <a:buNone/>
              <a:defRPr sz="2300" b="1"/>
            </a:lvl2pPr>
            <a:lvl3pPr marL="1036696" indent="0">
              <a:buNone/>
              <a:defRPr sz="2100" b="1"/>
            </a:lvl3pPr>
            <a:lvl4pPr marL="1555052" indent="0">
              <a:buNone/>
              <a:defRPr sz="1800" b="1"/>
            </a:lvl4pPr>
            <a:lvl5pPr marL="2073403" indent="0">
              <a:buNone/>
              <a:defRPr sz="1800" b="1"/>
            </a:lvl5pPr>
            <a:lvl6pPr marL="2591754" indent="0">
              <a:buNone/>
              <a:defRPr sz="1800" b="1"/>
            </a:lvl6pPr>
            <a:lvl7pPr marL="3110106" indent="0">
              <a:buNone/>
              <a:defRPr sz="1800" b="1"/>
            </a:lvl7pPr>
            <a:lvl8pPr marL="3628455" indent="0">
              <a:buNone/>
              <a:defRPr sz="1800" b="1"/>
            </a:lvl8pPr>
            <a:lvl9pPr marL="4146807" indent="0">
              <a:buNone/>
              <a:defRPr sz="1800" b="1"/>
            </a:lvl9pPr>
          </a:lstStyle>
          <a:p>
            <a:pPr lvl="0"/>
            <a:r>
              <a:rPr lang="en-GB" smtClean="0"/>
              <a:t>Click to edit Master text styles</a:t>
            </a:r>
          </a:p>
        </p:txBody>
      </p:sp>
      <p:sp>
        <p:nvSpPr>
          <p:cNvPr id="4" name="Content Placeholder 3"/>
          <p:cNvSpPr>
            <a:spLocks noGrp="1"/>
          </p:cNvSpPr>
          <p:nvPr>
            <p:ph sz="half" idx="2"/>
          </p:nvPr>
        </p:nvSpPr>
        <p:spPr>
          <a:xfrm>
            <a:off x="534432" y="2398408"/>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0" y="1692892"/>
            <a:ext cx="4724526" cy="705515"/>
          </a:xfrm>
        </p:spPr>
        <p:txBody>
          <a:bodyPr anchor="b"/>
          <a:lstStyle>
            <a:lvl1pPr marL="0" indent="0">
              <a:buNone/>
              <a:defRPr sz="2700" b="1"/>
            </a:lvl1pPr>
            <a:lvl2pPr marL="518326" indent="0">
              <a:buNone/>
              <a:defRPr sz="2300" b="1"/>
            </a:lvl2pPr>
            <a:lvl3pPr marL="1036696" indent="0">
              <a:buNone/>
              <a:defRPr sz="2100" b="1"/>
            </a:lvl3pPr>
            <a:lvl4pPr marL="1555052" indent="0">
              <a:buNone/>
              <a:defRPr sz="1800" b="1"/>
            </a:lvl4pPr>
            <a:lvl5pPr marL="2073403" indent="0">
              <a:buNone/>
              <a:defRPr sz="1800" b="1"/>
            </a:lvl5pPr>
            <a:lvl6pPr marL="2591754" indent="0">
              <a:buNone/>
              <a:defRPr sz="1800" b="1"/>
            </a:lvl6pPr>
            <a:lvl7pPr marL="3110106" indent="0">
              <a:buNone/>
              <a:defRPr sz="1800" b="1"/>
            </a:lvl7pPr>
            <a:lvl8pPr marL="3628455" indent="0">
              <a:buNone/>
              <a:defRPr sz="1800" b="1"/>
            </a:lvl8pPr>
            <a:lvl9pPr marL="4146807" indent="0">
              <a:buNone/>
              <a:defRPr sz="1800" b="1"/>
            </a:lvl9pPr>
          </a:lstStyle>
          <a:p>
            <a:pPr lvl="0"/>
            <a:r>
              <a:rPr lang="en-GB" smtClean="0"/>
              <a:t>Click to edit Master text styles</a:t>
            </a:r>
          </a:p>
        </p:txBody>
      </p:sp>
      <p:sp>
        <p:nvSpPr>
          <p:cNvPr id="6" name="Content Placeholder 5"/>
          <p:cNvSpPr>
            <a:spLocks noGrp="1"/>
          </p:cNvSpPr>
          <p:nvPr>
            <p:ph sz="quarter" idx="4"/>
          </p:nvPr>
        </p:nvSpPr>
        <p:spPr>
          <a:xfrm>
            <a:off x="5429680" y="2398408"/>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534432" y="7009643"/>
            <a:ext cx="2494016" cy="402652"/>
          </a:xfrm>
          <a:prstGeom prst="rect">
            <a:avLst/>
          </a:prstGeom>
        </p:spPr>
        <p:txBody>
          <a:bodyPr lIns="103674" tIns="51830" rIns="103674" bIns="51830"/>
          <a:lstStyle/>
          <a:p>
            <a:pPr defTabSz="518326"/>
            <a:fld id="{B3EC9DCF-CFCE-5C47-8822-FAD908381162}" type="datetimeFigureOut">
              <a:rPr lang="en-US" smtClean="0">
                <a:solidFill>
                  <a:prstClr val="black"/>
                </a:solidFill>
                <a:latin typeface="Calibri"/>
              </a:rPr>
              <a:pPr defTabSz="518326"/>
              <a:t>3/2/2016</a:t>
            </a:fld>
            <a:endParaRPr lang="en-US" dirty="0">
              <a:solidFill>
                <a:prstClr val="black"/>
              </a:solidFill>
              <a:latin typeface="Calibri"/>
            </a:endParaRPr>
          </a:p>
        </p:txBody>
      </p:sp>
      <p:sp>
        <p:nvSpPr>
          <p:cNvPr id="8" name="Footer Placeholder 7"/>
          <p:cNvSpPr>
            <a:spLocks noGrp="1"/>
          </p:cNvSpPr>
          <p:nvPr>
            <p:ph type="ftr" sz="quarter" idx="11"/>
          </p:nvPr>
        </p:nvSpPr>
        <p:spPr>
          <a:xfrm>
            <a:off x="3651955" y="7009643"/>
            <a:ext cx="3384735" cy="402652"/>
          </a:xfrm>
          <a:prstGeom prst="rect">
            <a:avLst/>
          </a:prstGeom>
        </p:spPr>
        <p:txBody>
          <a:bodyPr lIns="103674" tIns="51830" rIns="103674" bIns="51830"/>
          <a:lstStyle/>
          <a:p>
            <a:pPr defTabSz="518326"/>
            <a:endParaRPr lang="en-US" dirty="0">
              <a:solidFill>
                <a:prstClr val="black"/>
              </a:solidFill>
              <a:latin typeface="Calibri"/>
            </a:endParaRPr>
          </a:p>
        </p:txBody>
      </p:sp>
      <p:sp>
        <p:nvSpPr>
          <p:cNvPr id="9" name="Slide Number Placeholder 8"/>
          <p:cNvSpPr>
            <a:spLocks noGrp="1"/>
          </p:cNvSpPr>
          <p:nvPr>
            <p:ph type="sldNum" sz="quarter" idx="12"/>
          </p:nvPr>
        </p:nvSpPr>
        <p:spPr>
          <a:xfrm>
            <a:off x="7660190" y="7009643"/>
            <a:ext cx="2494016" cy="402652"/>
          </a:xfrm>
          <a:prstGeom prst="rect">
            <a:avLst/>
          </a:prstGeom>
        </p:spPr>
        <p:txBody>
          <a:bodyPr lIns="103674" tIns="51830" rIns="103674" bIns="51830"/>
          <a:lstStyle/>
          <a:p>
            <a:pPr defTabSz="518326"/>
            <a:fld id="{E18BDD62-20AF-E348-B8E3-AF41DAD3C40B}" type="slidenum">
              <a:rPr lang="en-US" smtClean="0">
                <a:solidFill>
                  <a:prstClr val="black"/>
                </a:solidFill>
                <a:latin typeface="Calibri"/>
              </a:rPr>
              <a:pPr defTabSz="518326"/>
              <a:t>‹#›</a:t>
            </a:fld>
            <a:endParaRPr lang="en-US" dirty="0">
              <a:solidFill>
                <a:prstClr val="black"/>
              </a:solidFill>
              <a:latin typeface="Calibri"/>
            </a:endParaRPr>
          </a:p>
        </p:txBody>
      </p:sp>
    </p:spTree>
    <p:extLst>
      <p:ext uri="{BB962C8B-B14F-4D97-AF65-F5344CB8AC3E}">
        <p14:creationId xmlns:p14="http://schemas.microsoft.com/office/powerpoint/2010/main" val="12198097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534432" y="7009643"/>
            <a:ext cx="2494016" cy="402652"/>
          </a:xfrm>
          <a:prstGeom prst="rect">
            <a:avLst/>
          </a:prstGeom>
        </p:spPr>
        <p:txBody>
          <a:bodyPr lIns="103674" tIns="51830" rIns="103674" bIns="51830"/>
          <a:lstStyle/>
          <a:p>
            <a:pPr defTabSz="518326"/>
            <a:fld id="{B3EC9DCF-CFCE-5C47-8822-FAD908381162}" type="datetimeFigureOut">
              <a:rPr lang="en-US" smtClean="0">
                <a:solidFill>
                  <a:prstClr val="black"/>
                </a:solidFill>
                <a:latin typeface="Calibri"/>
              </a:rPr>
              <a:pPr defTabSz="518326"/>
              <a:t>3/2/2016</a:t>
            </a:fld>
            <a:endParaRPr lang="en-US" dirty="0">
              <a:solidFill>
                <a:prstClr val="black"/>
              </a:solidFill>
              <a:latin typeface="Calibri"/>
            </a:endParaRPr>
          </a:p>
        </p:txBody>
      </p:sp>
      <p:sp>
        <p:nvSpPr>
          <p:cNvPr id="4" name="Footer Placeholder 3"/>
          <p:cNvSpPr>
            <a:spLocks noGrp="1"/>
          </p:cNvSpPr>
          <p:nvPr>
            <p:ph type="ftr" sz="quarter" idx="11"/>
          </p:nvPr>
        </p:nvSpPr>
        <p:spPr>
          <a:xfrm>
            <a:off x="3651955" y="7009643"/>
            <a:ext cx="3384735" cy="402652"/>
          </a:xfrm>
          <a:prstGeom prst="rect">
            <a:avLst/>
          </a:prstGeom>
        </p:spPr>
        <p:txBody>
          <a:bodyPr lIns="103674" tIns="51830" rIns="103674" bIns="51830"/>
          <a:lstStyle/>
          <a:p>
            <a:pPr defTabSz="518326"/>
            <a:endParaRPr lang="en-US" dirty="0">
              <a:solidFill>
                <a:prstClr val="black"/>
              </a:solidFill>
              <a:latin typeface="Calibri"/>
            </a:endParaRPr>
          </a:p>
        </p:txBody>
      </p:sp>
      <p:sp>
        <p:nvSpPr>
          <p:cNvPr id="5" name="Slide Number Placeholder 4"/>
          <p:cNvSpPr>
            <a:spLocks noGrp="1"/>
          </p:cNvSpPr>
          <p:nvPr>
            <p:ph type="sldNum" sz="quarter" idx="12"/>
          </p:nvPr>
        </p:nvSpPr>
        <p:spPr>
          <a:xfrm>
            <a:off x="7660190" y="7009643"/>
            <a:ext cx="2494016" cy="402652"/>
          </a:xfrm>
          <a:prstGeom prst="rect">
            <a:avLst/>
          </a:prstGeom>
        </p:spPr>
        <p:txBody>
          <a:bodyPr lIns="103674" tIns="51830" rIns="103674" bIns="51830"/>
          <a:lstStyle/>
          <a:p>
            <a:pPr defTabSz="518326"/>
            <a:fld id="{E18BDD62-20AF-E348-B8E3-AF41DAD3C40B}" type="slidenum">
              <a:rPr lang="en-US" smtClean="0">
                <a:solidFill>
                  <a:prstClr val="black"/>
                </a:solidFill>
                <a:latin typeface="Calibri"/>
              </a:rPr>
              <a:pPr defTabSz="518326"/>
              <a:t>‹#›</a:t>
            </a:fld>
            <a:endParaRPr lang="en-US" dirty="0">
              <a:solidFill>
                <a:prstClr val="black"/>
              </a:solidFill>
              <a:latin typeface="Calibri"/>
            </a:endParaRPr>
          </a:p>
        </p:txBody>
      </p:sp>
    </p:spTree>
    <p:extLst>
      <p:ext uri="{BB962C8B-B14F-4D97-AF65-F5344CB8AC3E}">
        <p14:creationId xmlns:p14="http://schemas.microsoft.com/office/powerpoint/2010/main" val="38802185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7E73058-762C-6D45-9C57-1FD325F1316D}" type="datetimeFigureOut">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59D00E-717A-CC45-84B7-852C4D4FD45D}" type="slidenum">
              <a:rPr lang="en-US" smtClean="0"/>
              <a:t>‹#›</a:t>
            </a:fld>
            <a:endParaRPr lang="en-US" dirty="0"/>
          </a:p>
        </p:txBody>
      </p:sp>
    </p:spTree>
    <p:extLst>
      <p:ext uri="{BB962C8B-B14F-4D97-AF65-F5344CB8AC3E}">
        <p14:creationId xmlns:p14="http://schemas.microsoft.com/office/powerpoint/2010/main" val="4035125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432" y="7009643"/>
            <a:ext cx="2494016" cy="402652"/>
          </a:xfrm>
          <a:prstGeom prst="rect">
            <a:avLst/>
          </a:prstGeom>
        </p:spPr>
        <p:txBody>
          <a:bodyPr lIns="103674" tIns="51830" rIns="103674" bIns="51830"/>
          <a:lstStyle/>
          <a:p>
            <a:pPr defTabSz="518326"/>
            <a:fld id="{B3EC9DCF-CFCE-5C47-8822-FAD908381162}" type="datetimeFigureOut">
              <a:rPr lang="en-US" smtClean="0">
                <a:solidFill>
                  <a:prstClr val="black"/>
                </a:solidFill>
                <a:latin typeface="Calibri"/>
              </a:rPr>
              <a:pPr defTabSz="518326"/>
              <a:t>3/2/2016</a:t>
            </a:fld>
            <a:endParaRPr lang="en-US" dirty="0">
              <a:solidFill>
                <a:prstClr val="black"/>
              </a:solidFill>
              <a:latin typeface="Calibri"/>
            </a:endParaRPr>
          </a:p>
        </p:txBody>
      </p:sp>
      <p:sp>
        <p:nvSpPr>
          <p:cNvPr id="3" name="Footer Placeholder 2"/>
          <p:cNvSpPr>
            <a:spLocks noGrp="1"/>
          </p:cNvSpPr>
          <p:nvPr>
            <p:ph type="ftr" sz="quarter" idx="11"/>
          </p:nvPr>
        </p:nvSpPr>
        <p:spPr>
          <a:xfrm>
            <a:off x="3651955" y="7009643"/>
            <a:ext cx="3384735" cy="402652"/>
          </a:xfrm>
          <a:prstGeom prst="rect">
            <a:avLst/>
          </a:prstGeom>
        </p:spPr>
        <p:txBody>
          <a:bodyPr lIns="103674" tIns="51830" rIns="103674" bIns="51830"/>
          <a:lstStyle/>
          <a:p>
            <a:pPr defTabSz="518326"/>
            <a:endParaRPr lang="en-US" dirty="0">
              <a:solidFill>
                <a:prstClr val="black"/>
              </a:solidFill>
              <a:latin typeface="Calibri"/>
            </a:endParaRPr>
          </a:p>
        </p:txBody>
      </p:sp>
      <p:sp>
        <p:nvSpPr>
          <p:cNvPr id="4" name="Slide Number Placeholder 3"/>
          <p:cNvSpPr>
            <a:spLocks noGrp="1"/>
          </p:cNvSpPr>
          <p:nvPr>
            <p:ph type="sldNum" sz="quarter" idx="12"/>
          </p:nvPr>
        </p:nvSpPr>
        <p:spPr>
          <a:xfrm>
            <a:off x="7660190" y="7009643"/>
            <a:ext cx="2494016" cy="402652"/>
          </a:xfrm>
          <a:prstGeom prst="rect">
            <a:avLst/>
          </a:prstGeom>
        </p:spPr>
        <p:txBody>
          <a:bodyPr lIns="103674" tIns="51830" rIns="103674" bIns="51830"/>
          <a:lstStyle/>
          <a:p>
            <a:pPr defTabSz="518326"/>
            <a:fld id="{E18BDD62-20AF-E348-B8E3-AF41DAD3C40B}" type="slidenum">
              <a:rPr lang="en-US" smtClean="0">
                <a:solidFill>
                  <a:prstClr val="black"/>
                </a:solidFill>
                <a:latin typeface="Calibri"/>
              </a:rPr>
              <a:pPr defTabSz="518326"/>
              <a:t>‹#›</a:t>
            </a:fld>
            <a:endParaRPr lang="en-US" dirty="0">
              <a:solidFill>
                <a:prstClr val="black"/>
              </a:solidFill>
              <a:latin typeface="Calibri"/>
            </a:endParaRPr>
          </a:p>
        </p:txBody>
      </p:sp>
    </p:spTree>
    <p:extLst>
      <p:ext uri="{BB962C8B-B14F-4D97-AF65-F5344CB8AC3E}">
        <p14:creationId xmlns:p14="http://schemas.microsoft.com/office/powerpoint/2010/main" val="2819804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8"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67"/>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6" y="1582598"/>
            <a:ext cx="3516488" cy="5173200"/>
          </a:xfrm>
        </p:spPr>
        <p:txBody>
          <a:bodyPr/>
          <a:lstStyle>
            <a:lvl1pPr marL="0" indent="0">
              <a:buNone/>
              <a:defRPr sz="1600"/>
            </a:lvl1pPr>
            <a:lvl2pPr marL="518326" indent="0">
              <a:buNone/>
              <a:defRPr sz="1400"/>
            </a:lvl2pPr>
            <a:lvl3pPr marL="1036696" indent="0">
              <a:buNone/>
              <a:defRPr sz="1100"/>
            </a:lvl3pPr>
            <a:lvl4pPr marL="1555052" indent="0">
              <a:buNone/>
              <a:defRPr sz="1000"/>
            </a:lvl4pPr>
            <a:lvl5pPr marL="2073403" indent="0">
              <a:buNone/>
              <a:defRPr sz="1000"/>
            </a:lvl5pPr>
            <a:lvl6pPr marL="2591754" indent="0">
              <a:buNone/>
              <a:defRPr sz="1000"/>
            </a:lvl6pPr>
            <a:lvl7pPr marL="3110106" indent="0">
              <a:buNone/>
              <a:defRPr sz="1000"/>
            </a:lvl7pPr>
            <a:lvl8pPr marL="3628455" indent="0">
              <a:buNone/>
              <a:defRPr sz="1000"/>
            </a:lvl8pPr>
            <a:lvl9pPr marL="4146807" indent="0">
              <a:buNone/>
              <a:defRPr sz="1000"/>
            </a:lvl9pPr>
          </a:lstStyle>
          <a:p>
            <a:pPr lvl="0"/>
            <a:r>
              <a:rPr lang="en-GB" smtClean="0"/>
              <a:t>Click to edit Master text styles</a:t>
            </a:r>
          </a:p>
        </p:txBody>
      </p:sp>
      <p:sp>
        <p:nvSpPr>
          <p:cNvPr id="5" name="Date Placeholder 4"/>
          <p:cNvSpPr>
            <a:spLocks noGrp="1"/>
          </p:cNvSpPr>
          <p:nvPr>
            <p:ph type="dt" sz="half" idx="10"/>
          </p:nvPr>
        </p:nvSpPr>
        <p:spPr>
          <a:xfrm>
            <a:off x="534432" y="7009643"/>
            <a:ext cx="2494016" cy="402652"/>
          </a:xfrm>
          <a:prstGeom prst="rect">
            <a:avLst/>
          </a:prstGeom>
        </p:spPr>
        <p:txBody>
          <a:bodyPr lIns="103674" tIns="51830" rIns="103674" bIns="51830"/>
          <a:lstStyle/>
          <a:p>
            <a:pPr defTabSz="518326"/>
            <a:fld id="{B3EC9DCF-CFCE-5C47-8822-FAD908381162}" type="datetimeFigureOut">
              <a:rPr lang="en-US" smtClean="0">
                <a:solidFill>
                  <a:prstClr val="black"/>
                </a:solidFill>
                <a:latin typeface="Calibri"/>
              </a:rPr>
              <a:pPr defTabSz="518326"/>
              <a:t>3/2/2016</a:t>
            </a:fld>
            <a:endParaRPr lang="en-US" dirty="0">
              <a:solidFill>
                <a:prstClr val="black"/>
              </a:solidFill>
              <a:latin typeface="Calibri"/>
            </a:endParaRPr>
          </a:p>
        </p:txBody>
      </p:sp>
      <p:sp>
        <p:nvSpPr>
          <p:cNvPr id="6" name="Footer Placeholder 5"/>
          <p:cNvSpPr>
            <a:spLocks noGrp="1"/>
          </p:cNvSpPr>
          <p:nvPr>
            <p:ph type="ftr" sz="quarter" idx="11"/>
          </p:nvPr>
        </p:nvSpPr>
        <p:spPr>
          <a:xfrm>
            <a:off x="3651955" y="7009643"/>
            <a:ext cx="3384735" cy="402652"/>
          </a:xfrm>
          <a:prstGeom prst="rect">
            <a:avLst/>
          </a:prstGeom>
        </p:spPr>
        <p:txBody>
          <a:bodyPr lIns="103674" tIns="51830" rIns="103674" bIns="51830"/>
          <a:lstStyle/>
          <a:p>
            <a:pPr defTabSz="518326"/>
            <a:endParaRPr lang="en-US" dirty="0">
              <a:solidFill>
                <a:prstClr val="black"/>
              </a:solidFill>
              <a:latin typeface="Calibri"/>
            </a:endParaRPr>
          </a:p>
        </p:txBody>
      </p:sp>
      <p:sp>
        <p:nvSpPr>
          <p:cNvPr id="7" name="Slide Number Placeholder 6"/>
          <p:cNvSpPr>
            <a:spLocks noGrp="1"/>
          </p:cNvSpPr>
          <p:nvPr>
            <p:ph type="sldNum" sz="quarter" idx="12"/>
          </p:nvPr>
        </p:nvSpPr>
        <p:spPr>
          <a:xfrm>
            <a:off x="7660190" y="7009643"/>
            <a:ext cx="2494016" cy="402652"/>
          </a:xfrm>
          <a:prstGeom prst="rect">
            <a:avLst/>
          </a:prstGeom>
        </p:spPr>
        <p:txBody>
          <a:bodyPr lIns="103674" tIns="51830" rIns="103674" bIns="51830"/>
          <a:lstStyle/>
          <a:p>
            <a:pPr defTabSz="518326"/>
            <a:fld id="{E18BDD62-20AF-E348-B8E3-AF41DAD3C40B}" type="slidenum">
              <a:rPr lang="en-US" smtClean="0">
                <a:solidFill>
                  <a:prstClr val="black"/>
                </a:solidFill>
                <a:latin typeface="Calibri"/>
              </a:rPr>
              <a:pPr defTabSz="518326"/>
              <a:t>‹#›</a:t>
            </a:fld>
            <a:endParaRPr lang="en-US" dirty="0">
              <a:solidFill>
                <a:prstClr val="black"/>
              </a:solidFill>
              <a:latin typeface="Calibri"/>
            </a:endParaRPr>
          </a:p>
        </p:txBody>
      </p:sp>
    </p:spTree>
    <p:extLst>
      <p:ext uri="{BB962C8B-B14F-4D97-AF65-F5344CB8AC3E}">
        <p14:creationId xmlns:p14="http://schemas.microsoft.com/office/powerpoint/2010/main" val="1357876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a:lstStyle>
            <a:lvl1pPr marL="0" indent="0">
              <a:buNone/>
              <a:defRPr sz="3600"/>
            </a:lvl1pPr>
            <a:lvl2pPr marL="518326" indent="0">
              <a:buNone/>
              <a:defRPr sz="3200"/>
            </a:lvl2pPr>
            <a:lvl3pPr marL="1036696" indent="0">
              <a:buNone/>
              <a:defRPr sz="2700"/>
            </a:lvl3pPr>
            <a:lvl4pPr marL="1555052" indent="0">
              <a:buNone/>
              <a:defRPr sz="2300"/>
            </a:lvl4pPr>
            <a:lvl5pPr marL="2073403" indent="0">
              <a:buNone/>
              <a:defRPr sz="2300"/>
            </a:lvl5pPr>
            <a:lvl6pPr marL="2591754" indent="0">
              <a:buNone/>
              <a:defRPr sz="2300"/>
            </a:lvl6pPr>
            <a:lvl7pPr marL="3110106" indent="0">
              <a:buNone/>
              <a:defRPr sz="2300"/>
            </a:lvl7pPr>
            <a:lvl8pPr marL="3628455" indent="0">
              <a:buNone/>
              <a:defRPr sz="2300"/>
            </a:lvl8pPr>
            <a:lvl9pPr marL="4146807" indent="0">
              <a:buNone/>
              <a:defRPr sz="2300"/>
            </a:lvl9pPr>
          </a:lstStyle>
          <a:p>
            <a:endParaRPr lang="en-US" dirty="0"/>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600"/>
            </a:lvl1pPr>
            <a:lvl2pPr marL="518326" indent="0">
              <a:buNone/>
              <a:defRPr sz="1400"/>
            </a:lvl2pPr>
            <a:lvl3pPr marL="1036696" indent="0">
              <a:buNone/>
              <a:defRPr sz="1100"/>
            </a:lvl3pPr>
            <a:lvl4pPr marL="1555052" indent="0">
              <a:buNone/>
              <a:defRPr sz="1000"/>
            </a:lvl4pPr>
            <a:lvl5pPr marL="2073403" indent="0">
              <a:buNone/>
              <a:defRPr sz="1000"/>
            </a:lvl5pPr>
            <a:lvl6pPr marL="2591754" indent="0">
              <a:buNone/>
              <a:defRPr sz="1000"/>
            </a:lvl6pPr>
            <a:lvl7pPr marL="3110106" indent="0">
              <a:buNone/>
              <a:defRPr sz="1000"/>
            </a:lvl7pPr>
            <a:lvl8pPr marL="3628455" indent="0">
              <a:buNone/>
              <a:defRPr sz="1000"/>
            </a:lvl8pPr>
            <a:lvl9pPr marL="4146807" indent="0">
              <a:buNone/>
              <a:defRPr sz="1000"/>
            </a:lvl9pPr>
          </a:lstStyle>
          <a:p>
            <a:pPr lvl="0"/>
            <a:r>
              <a:rPr lang="en-GB" smtClean="0"/>
              <a:t>Click to edit Master text styles</a:t>
            </a:r>
          </a:p>
        </p:txBody>
      </p:sp>
      <p:sp>
        <p:nvSpPr>
          <p:cNvPr id="5" name="Date Placeholder 4"/>
          <p:cNvSpPr>
            <a:spLocks noGrp="1"/>
          </p:cNvSpPr>
          <p:nvPr>
            <p:ph type="dt" sz="half" idx="10"/>
          </p:nvPr>
        </p:nvSpPr>
        <p:spPr>
          <a:xfrm>
            <a:off x="534432" y="7009643"/>
            <a:ext cx="2494016" cy="402652"/>
          </a:xfrm>
          <a:prstGeom prst="rect">
            <a:avLst/>
          </a:prstGeom>
        </p:spPr>
        <p:txBody>
          <a:bodyPr lIns="103674" tIns="51830" rIns="103674" bIns="51830"/>
          <a:lstStyle/>
          <a:p>
            <a:pPr defTabSz="518326"/>
            <a:fld id="{B3EC9DCF-CFCE-5C47-8822-FAD908381162}" type="datetimeFigureOut">
              <a:rPr lang="en-US" smtClean="0">
                <a:solidFill>
                  <a:prstClr val="black"/>
                </a:solidFill>
                <a:latin typeface="Calibri"/>
              </a:rPr>
              <a:pPr defTabSz="518326"/>
              <a:t>3/2/2016</a:t>
            </a:fld>
            <a:endParaRPr lang="en-US" dirty="0">
              <a:solidFill>
                <a:prstClr val="black"/>
              </a:solidFill>
              <a:latin typeface="Calibri"/>
            </a:endParaRPr>
          </a:p>
        </p:txBody>
      </p:sp>
      <p:sp>
        <p:nvSpPr>
          <p:cNvPr id="6" name="Footer Placeholder 5"/>
          <p:cNvSpPr>
            <a:spLocks noGrp="1"/>
          </p:cNvSpPr>
          <p:nvPr>
            <p:ph type="ftr" sz="quarter" idx="11"/>
          </p:nvPr>
        </p:nvSpPr>
        <p:spPr>
          <a:xfrm>
            <a:off x="3651955" y="7009643"/>
            <a:ext cx="3384735" cy="402652"/>
          </a:xfrm>
          <a:prstGeom prst="rect">
            <a:avLst/>
          </a:prstGeom>
        </p:spPr>
        <p:txBody>
          <a:bodyPr lIns="103674" tIns="51830" rIns="103674" bIns="51830"/>
          <a:lstStyle/>
          <a:p>
            <a:pPr defTabSz="518326"/>
            <a:endParaRPr lang="en-US" dirty="0">
              <a:solidFill>
                <a:prstClr val="black"/>
              </a:solidFill>
              <a:latin typeface="Calibri"/>
            </a:endParaRPr>
          </a:p>
        </p:txBody>
      </p:sp>
      <p:sp>
        <p:nvSpPr>
          <p:cNvPr id="7" name="Slide Number Placeholder 6"/>
          <p:cNvSpPr>
            <a:spLocks noGrp="1"/>
          </p:cNvSpPr>
          <p:nvPr>
            <p:ph type="sldNum" sz="quarter" idx="12"/>
          </p:nvPr>
        </p:nvSpPr>
        <p:spPr>
          <a:xfrm>
            <a:off x="7660190" y="7009643"/>
            <a:ext cx="2494016" cy="402652"/>
          </a:xfrm>
          <a:prstGeom prst="rect">
            <a:avLst/>
          </a:prstGeom>
        </p:spPr>
        <p:txBody>
          <a:bodyPr lIns="103674" tIns="51830" rIns="103674" bIns="51830"/>
          <a:lstStyle/>
          <a:p>
            <a:pPr defTabSz="518326"/>
            <a:fld id="{E18BDD62-20AF-E348-B8E3-AF41DAD3C40B}" type="slidenum">
              <a:rPr lang="en-US" smtClean="0">
                <a:solidFill>
                  <a:prstClr val="black"/>
                </a:solidFill>
                <a:latin typeface="Calibri"/>
              </a:rPr>
              <a:pPr defTabSz="518326"/>
              <a:t>‹#›</a:t>
            </a:fld>
            <a:endParaRPr lang="en-US" dirty="0">
              <a:solidFill>
                <a:prstClr val="black"/>
              </a:solidFill>
              <a:latin typeface="Calibri"/>
            </a:endParaRPr>
          </a:p>
        </p:txBody>
      </p:sp>
    </p:spTree>
    <p:extLst>
      <p:ext uri="{BB962C8B-B14F-4D97-AF65-F5344CB8AC3E}">
        <p14:creationId xmlns:p14="http://schemas.microsoft.com/office/powerpoint/2010/main" val="2024849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3674" tIns="51830" rIns="103674" bIns="51830"/>
          <a:lstStyle/>
          <a:p>
            <a:pPr defTabSz="518326"/>
            <a:fld id="{B3EC9DCF-CFCE-5C47-8822-FAD908381162}" type="datetimeFigureOut">
              <a:rPr lang="en-US" smtClean="0">
                <a:solidFill>
                  <a:prstClr val="black"/>
                </a:solidFill>
                <a:latin typeface="Calibri"/>
              </a:rPr>
              <a:pPr defTabSz="518326"/>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674" tIns="51830" rIns="103674" bIns="51830"/>
          <a:lstStyle/>
          <a:p>
            <a:pPr defTabSz="518326"/>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674" tIns="51830" rIns="103674" bIns="51830"/>
          <a:lstStyle/>
          <a:p>
            <a:pPr defTabSz="518326"/>
            <a:fld id="{E18BDD62-20AF-E348-B8E3-AF41DAD3C40B}" type="slidenum">
              <a:rPr lang="en-US" smtClean="0">
                <a:solidFill>
                  <a:prstClr val="black"/>
                </a:solidFill>
                <a:latin typeface="Calibri"/>
              </a:rPr>
              <a:pPr defTabSz="518326"/>
              <a:t>‹#›</a:t>
            </a:fld>
            <a:endParaRPr lang="en-US" dirty="0">
              <a:solidFill>
                <a:prstClr val="black"/>
              </a:solidFill>
              <a:latin typeface="Calibri"/>
            </a:endParaRPr>
          </a:p>
        </p:txBody>
      </p:sp>
    </p:spTree>
    <p:extLst>
      <p:ext uri="{BB962C8B-B14F-4D97-AF65-F5344CB8AC3E}">
        <p14:creationId xmlns:p14="http://schemas.microsoft.com/office/powerpoint/2010/main" val="7629899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5"/>
            <a:ext cx="2404944" cy="645293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4434" y="302865"/>
            <a:ext cx="7036687" cy="645293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3674" tIns="51830" rIns="103674" bIns="51830"/>
          <a:lstStyle/>
          <a:p>
            <a:pPr defTabSz="518326"/>
            <a:fld id="{B3EC9DCF-CFCE-5C47-8822-FAD908381162}" type="datetimeFigureOut">
              <a:rPr lang="en-US" smtClean="0">
                <a:solidFill>
                  <a:prstClr val="black"/>
                </a:solidFill>
                <a:latin typeface="Calibri"/>
              </a:rPr>
              <a:pPr defTabSz="518326"/>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674" tIns="51830" rIns="103674" bIns="51830"/>
          <a:lstStyle/>
          <a:p>
            <a:pPr defTabSz="518326"/>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674" tIns="51830" rIns="103674" bIns="51830"/>
          <a:lstStyle/>
          <a:p>
            <a:pPr defTabSz="518326"/>
            <a:fld id="{E18BDD62-20AF-E348-B8E3-AF41DAD3C40B}" type="slidenum">
              <a:rPr lang="en-US" smtClean="0">
                <a:solidFill>
                  <a:prstClr val="black"/>
                </a:solidFill>
                <a:latin typeface="Calibri"/>
              </a:rPr>
              <a:pPr defTabSz="518326"/>
              <a:t>‹#›</a:t>
            </a:fld>
            <a:endParaRPr lang="en-US" dirty="0">
              <a:solidFill>
                <a:prstClr val="black"/>
              </a:solidFill>
              <a:latin typeface="Calibri"/>
            </a:endParaRPr>
          </a:p>
        </p:txBody>
      </p:sp>
    </p:spTree>
    <p:extLst>
      <p:ext uri="{BB962C8B-B14F-4D97-AF65-F5344CB8AC3E}">
        <p14:creationId xmlns:p14="http://schemas.microsoft.com/office/powerpoint/2010/main" val="865159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31"/>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518780" indent="0" algn="ctr">
              <a:buNone/>
              <a:defRPr>
                <a:solidFill>
                  <a:schemeClr val="tx1">
                    <a:tint val="75000"/>
                  </a:schemeClr>
                </a:solidFill>
              </a:defRPr>
            </a:lvl2pPr>
            <a:lvl3pPr marL="1037596" indent="0" algn="ctr">
              <a:buNone/>
              <a:defRPr>
                <a:solidFill>
                  <a:schemeClr val="tx1">
                    <a:tint val="75000"/>
                  </a:schemeClr>
                </a:solidFill>
              </a:defRPr>
            </a:lvl3pPr>
            <a:lvl4pPr marL="1556399" indent="0" algn="ctr">
              <a:buNone/>
              <a:defRPr>
                <a:solidFill>
                  <a:schemeClr val="tx1">
                    <a:tint val="75000"/>
                  </a:schemeClr>
                </a:solidFill>
              </a:defRPr>
            </a:lvl4pPr>
            <a:lvl5pPr marL="2075199" indent="0" algn="ctr">
              <a:buNone/>
              <a:defRPr>
                <a:solidFill>
                  <a:schemeClr val="tx1">
                    <a:tint val="75000"/>
                  </a:schemeClr>
                </a:solidFill>
              </a:defRPr>
            </a:lvl5pPr>
            <a:lvl6pPr marL="2593998" indent="0" algn="ctr">
              <a:buNone/>
              <a:defRPr>
                <a:solidFill>
                  <a:schemeClr val="tx1">
                    <a:tint val="75000"/>
                  </a:schemeClr>
                </a:solidFill>
              </a:defRPr>
            </a:lvl6pPr>
            <a:lvl7pPr marL="3112799" indent="0" algn="ctr">
              <a:buNone/>
              <a:defRPr>
                <a:solidFill>
                  <a:schemeClr val="tx1">
                    <a:tint val="75000"/>
                  </a:schemeClr>
                </a:solidFill>
              </a:defRPr>
            </a:lvl7pPr>
            <a:lvl8pPr marL="3631598" indent="0" algn="ctr">
              <a:buNone/>
              <a:defRPr>
                <a:solidFill>
                  <a:schemeClr val="tx1">
                    <a:tint val="75000"/>
                  </a:schemeClr>
                </a:solidFill>
              </a:defRPr>
            </a:lvl8pPr>
            <a:lvl9pPr marL="4150398"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3763" tIns="51875" rIns="103763" bIns="51875"/>
          <a:lstStyle/>
          <a:p>
            <a:pPr defTabSz="518780"/>
            <a:fld id="{B3EC9DCF-CFCE-5C47-8822-FAD908381162}" type="datetimeFigureOut">
              <a:rPr lang="en-US" smtClean="0">
                <a:solidFill>
                  <a:prstClr val="black"/>
                </a:solidFill>
                <a:latin typeface="Calibri"/>
              </a:rPr>
              <a:pPr defTabSz="518780"/>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763" tIns="51875" rIns="103763" bIns="51875"/>
          <a:lstStyle/>
          <a:p>
            <a:pPr defTabSz="518780"/>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763" tIns="51875" rIns="103763" bIns="51875"/>
          <a:lstStyle/>
          <a:p>
            <a:pPr defTabSz="518780"/>
            <a:fld id="{E18BDD62-20AF-E348-B8E3-AF41DAD3C40B}" type="slidenum">
              <a:rPr lang="en-US" smtClean="0">
                <a:solidFill>
                  <a:prstClr val="black"/>
                </a:solidFill>
                <a:latin typeface="Calibri"/>
              </a:rPr>
              <a:pPr defTabSz="518780"/>
              <a:t>‹#›</a:t>
            </a:fld>
            <a:endParaRPr lang="en-US" dirty="0">
              <a:solidFill>
                <a:prstClr val="black"/>
              </a:solidFill>
              <a:latin typeface="Calibri"/>
            </a:endParaRPr>
          </a:p>
        </p:txBody>
      </p:sp>
    </p:spTree>
    <p:extLst>
      <p:ext uri="{BB962C8B-B14F-4D97-AF65-F5344CB8AC3E}">
        <p14:creationId xmlns:p14="http://schemas.microsoft.com/office/powerpoint/2010/main" val="1826828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3763" tIns="51875" rIns="103763" bIns="51875"/>
          <a:lstStyle/>
          <a:p>
            <a:pPr defTabSz="518780"/>
            <a:fld id="{B3EC9DCF-CFCE-5C47-8822-FAD908381162}" type="datetimeFigureOut">
              <a:rPr lang="en-US" smtClean="0">
                <a:solidFill>
                  <a:prstClr val="black"/>
                </a:solidFill>
                <a:latin typeface="Calibri"/>
              </a:rPr>
              <a:pPr defTabSz="518780"/>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763" tIns="51875" rIns="103763" bIns="51875"/>
          <a:lstStyle/>
          <a:p>
            <a:pPr defTabSz="518780"/>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763" tIns="51875" rIns="103763" bIns="51875"/>
          <a:lstStyle/>
          <a:p>
            <a:pPr defTabSz="518780"/>
            <a:fld id="{E18BDD62-20AF-E348-B8E3-AF41DAD3C40B}" type="slidenum">
              <a:rPr lang="en-US" smtClean="0">
                <a:solidFill>
                  <a:prstClr val="black"/>
                </a:solidFill>
                <a:latin typeface="Calibri"/>
              </a:rPr>
              <a:pPr defTabSz="518780"/>
              <a:t>‹#›</a:t>
            </a:fld>
            <a:endParaRPr lang="en-US" dirty="0">
              <a:solidFill>
                <a:prstClr val="black"/>
              </a:solidFill>
              <a:latin typeface="Calibri"/>
            </a:endParaRPr>
          </a:p>
        </p:txBody>
      </p:sp>
    </p:spTree>
    <p:extLst>
      <p:ext uri="{BB962C8B-B14F-4D97-AF65-F5344CB8AC3E}">
        <p14:creationId xmlns:p14="http://schemas.microsoft.com/office/powerpoint/2010/main" val="2071632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504"/>
            <a:ext cx="9085342" cy="1654373"/>
          </a:xfrm>
        </p:spPr>
        <p:txBody>
          <a:bodyPr anchor="b"/>
          <a:lstStyle>
            <a:lvl1pPr marL="0" indent="0">
              <a:buNone/>
              <a:defRPr sz="2300">
                <a:solidFill>
                  <a:schemeClr val="tx1">
                    <a:tint val="75000"/>
                  </a:schemeClr>
                </a:solidFill>
              </a:defRPr>
            </a:lvl1pPr>
            <a:lvl2pPr marL="518780" indent="0">
              <a:buNone/>
              <a:defRPr sz="2100">
                <a:solidFill>
                  <a:schemeClr val="tx1">
                    <a:tint val="75000"/>
                  </a:schemeClr>
                </a:solidFill>
              </a:defRPr>
            </a:lvl2pPr>
            <a:lvl3pPr marL="1037596" indent="0">
              <a:buNone/>
              <a:defRPr sz="1800">
                <a:solidFill>
                  <a:schemeClr val="tx1">
                    <a:tint val="75000"/>
                  </a:schemeClr>
                </a:solidFill>
              </a:defRPr>
            </a:lvl3pPr>
            <a:lvl4pPr marL="1556399" indent="0">
              <a:buNone/>
              <a:defRPr sz="1600">
                <a:solidFill>
                  <a:schemeClr val="tx1">
                    <a:tint val="75000"/>
                  </a:schemeClr>
                </a:solidFill>
              </a:defRPr>
            </a:lvl4pPr>
            <a:lvl5pPr marL="2075199" indent="0">
              <a:buNone/>
              <a:defRPr sz="1600">
                <a:solidFill>
                  <a:schemeClr val="tx1">
                    <a:tint val="75000"/>
                  </a:schemeClr>
                </a:solidFill>
              </a:defRPr>
            </a:lvl5pPr>
            <a:lvl6pPr marL="2593998" indent="0">
              <a:buNone/>
              <a:defRPr sz="1600">
                <a:solidFill>
                  <a:schemeClr val="tx1">
                    <a:tint val="75000"/>
                  </a:schemeClr>
                </a:solidFill>
              </a:defRPr>
            </a:lvl6pPr>
            <a:lvl7pPr marL="3112799" indent="0">
              <a:buNone/>
              <a:defRPr sz="1600">
                <a:solidFill>
                  <a:schemeClr val="tx1">
                    <a:tint val="75000"/>
                  </a:schemeClr>
                </a:solidFill>
              </a:defRPr>
            </a:lvl7pPr>
            <a:lvl8pPr marL="3631598" indent="0">
              <a:buNone/>
              <a:defRPr sz="1600">
                <a:solidFill>
                  <a:schemeClr val="tx1">
                    <a:tint val="75000"/>
                  </a:schemeClr>
                </a:solidFill>
              </a:defRPr>
            </a:lvl8pPr>
            <a:lvl9pPr marL="4150398"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34432" y="7009643"/>
            <a:ext cx="2494016" cy="402652"/>
          </a:xfrm>
          <a:prstGeom prst="rect">
            <a:avLst/>
          </a:prstGeom>
        </p:spPr>
        <p:txBody>
          <a:bodyPr lIns="103763" tIns="51875" rIns="103763" bIns="51875"/>
          <a:lstStyle/>
          <a:p>
            <a:pPr defTabSz="518780"/>
            <a:fld id="{B3EC9DCF-CFCE-5C47-8822-FAD908381162}" type="datetimeFigureOut">
              <a:rPr lang="en-US" smtClean="0">
                <a:solidFill>
                  <a:prstClr val="black"/>
                </a:solidFill>
                <a:latin typeface="Calibri"/>
              </a:rPr>
              <a:pPr defTabSz="518780"/>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763" tIns="51875" rIns="103763" bIns="51875"/>
          <a:lstStyle/>
          <a:p>
            <a:pPr defTabSz="518780"/>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763" tIns="51875" rIns="103763" bIns="51875"/>
          <a:lstStyle/>
          <a:p>
            <a:pPr defTabSz="518780"/>
            <a:fld id="{E18BDD62-20AF-E348-B8E3-AF41DAD3C40B}" type="slidenum">
              <a:rPr lang="en-US" smtClean="0">
                <a:solidFill>
                  <a:prstClr val="black"/>
                </a:solidFill>
                <a:latin typeface="Calibri"/>
              </a:rPr>
              <a:pPr defTabSz="518780"/>
              <a:t>‹#›</a:t>
            </a:fld>
            <a:endParaRPr lang="en-US" dirty="0">
              <a:solidFill>
                <a:prstClr val="black"/>
              </a:solidFill>
              <a:latin typeface="Calibri"/>
            </a:endParaRPr>
          </a:p>
        </p:txBody>
      </p:sp>
    </p:spTree>
    <p:extLst>
      <p:ext uri="{BB962C8B-B14F-4D97-AF65-F5344CB8AC3E}">
        <p14:creationId xmlns:p14="http://schemas.microsoft.com/office/powerpoint/2010/main" val="2125876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4432" y="1764711"/>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433391" y="1764711"/>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534432" y="7009643"/>
            <a:ext cx="2494016" cy="402652"/>
          </a:xfrm>
          <a:prstGeom prst="rect">
            <a:avLst/>
          </a:prstGeom>
        </p:spPr>
        <p:txBody>
          <a:bodyPr lIns="103763" tIns="51875" rIns="103763" bIns="51875"/>
          <a:lstStyle/>
          <a:p>
            <a:pPr defTabSz="518780"/>
            <a:fld id="{B3EC9DCF-CFCE-5C47-8822-FAD908381162}" type="datetimeFigureOut">
              <a:rPr lang="en-US" smtClean="0">
                <a:solidFill>
                  <a:prstClr val="black"/>
                </a:solidFill>
                <a:latin typeface="Calibri"/>
              </a:rPr>
              <a:pPr defTabSz="518780"/>
              <a:t>3/2/2016</a:t>
            </a:fld>
            <a:endParaRPr lang="en-US" dirty="0">
              <a:solidFill>
                <a:prstClr val="black"/>
              </a:solidFill>
              <a:latin typeface="Calibri"/>
            </a:endParaRPr>
          </a:p>
        </p:txBody>
      </p:sp>
      <p:sp>
        <p:nvSpPr>
          <p:cNvPr id="6" name="Footer Placeholder 5"/>
          <p:cNvSpPr>
            <a:spLocks noGrp="1"/>
          </p:cNvSpPr>
          <p:nvPr>
            <p:ph type="ftr" sz="quarter" idx="11"/>
          </p:nvPr>
        </p:nvSpPr>
        <p:spPr>
          <a:xfrm>
            <a:off x="3651955" y="7009643"/>
            <a:ext cx="3384735" cy="402652"/>
          </a:xfrm>
          <a:prstGeom prst="rect">
            <a:avLst/>
          </a:prstGeom>
        </p:spPr>
        <p:txBody>
          <a:bodyPr lIns="103763" tIns="51875" rIns="103763" bIns="51875"/>
          <a:lstStyle/>
          <a:p>
            <a:pPr defTabSz="518780"/>
            <a:endParaRPr lang="en-US" dirty="0">
              <a:solidFill>
                <a:prstClr val="black"/>
              </a:solidFill>
              <a:latin typeface="Calibri"/>
            </a:endParaRPr>
          </a:p>
        </p:txBody>
      </p:sp>
      <p:sp>
        <p:nvSpPr>
          <p:cNvPr id="7" name="Slide Number Placeholder 6"/>
          <p:cNvSpPr>
            <a:spLocks noGrp="1"/>
          </p:cNvSpPr>
          <p:nvPr>
            <p:ph type="sldNum" sz="quarter" idx="12"/>
          </p:nvPr>
        </p:nvSpPr>
        <p:spPr>
          <a:xfrm>
            <a:off x="7660190" y="7009643"/>
            <a:ext cx="2494016" cy="402652"/>
          </a:xfrm>
          <a:prstGeom prst="rect">
            <a:avLst/>
          </a:prstGeom>
        </p:spPr>
        <p:txBody>
          <a:bodyPr lIns="103763" tIns="51875" rIns="103763" bIns="51875"/>
          <a:lstStyle/>
          <a:p>
            <a:pPr defTabSz="518780"/>
            <a:fld id="{E18BDD62-20AF-E348-B8E3-AF41DAD3C40B}" type="slidenum">
              <a:rPr lang="en-US" smtClean="0">
                <a:solidFill>
                  <a:prstClr val="black"/>
                </a:solidFill>
                <a:latin typeface="Calibri"/>
              </a:rPr>
              <a:pPr defTabSz="518780"/>
              <a:t>‹#›</a:t>
            </a:fld>
            <a:endParaRPr lang="en-US" dirty="0">
              <a:solidFill>
                <a:prstClr val="black"/>
              </a:solidFill>
              <a:latin typeface="Calibri"/>
            </a:endParaRPr>
          </a:p>
        </p:txBody>
      </p:sp>
    </p:spTree>
    <p:extLst>
      <p:ext uri="{BB962C8B-B14F-4D97-AF65-F5344CB8AC3E}">
        <p14:creationId xmlns:p14="http://schemas.microsoft.com/office/powerpoint/2010/main" val="1618956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2" y="1692892"/>
            <a:ext cx="4722671" cy="705515"/>
          </a:xfrm>
        </p:spPr>
        <p:txBody>
          <a:bodyPr anchor="b"/>
          <a:lstStyle>
            <a:lvl1pPr marL="0" indent="0">
              <a:buNone/>
              <a:defRPr sz="2700" b="1"/>
            </a:lvl1pPr>
            <a:lvl2pPr marL="518780" indent="0">
              <a:buNone/>
              <a:defRPr sz="2300" b="1"/>
            </a:lvl2pPr>
            <a:lvl3pPr marL="1037596" indent="0">
              <a:buNone/>
              <a:defRPr sz="2100" b="1"/>
            </a:lvl3pPr>
            <a:lvl4pPr marL="1556399" indent="0">
              <a:buNone/>
              <a:defRPr sz="1800" b="1"/>
            </a:lvl4pPr>
            <a:lvl5pPr marL="2075199" indent="0">
              <a:buNone/>
              <a:defRPr sz="1800" b="1"/>
            </a:lvl5pPr>
            <a:lvl6pPr marL="2593998" indent="0">
              <a:buNone/>
              <a:defRPr sz="1800" b="1"/>
            </a:lvl6pPr>
            <a:lvl7pPr marL="3112799" indent="0">
              <a:buNone/>
              <a:defRPr sz="1800" b="1"/>
            </a:lvl7pPr>
            <a:lvl8pPr marL="3631598" indent="0">
              <a:buNone/>
              <a:defRPr sz="1800" b="1"/>
            </a:lvl8pPr>
            <a:lvl9pPr marL="4150398" indent="0">
              <a:buNone/>
              <a:defRPr sz="1800" b="1"/>
            </a:lvl9pPr>
          </a:lstStyle>
          <a:p>
            <a:pPr lvl="0"/>
            <a:r>
              <a:rPr lang="en-GB" smtClean="0"/>
              <a:t>Click to edit Master text styles</a:t>
            </a:r>
          </a:p>
        </p:txBody>
      </p:sp>
      <p:sp>
        <p:nvSpPr>
          <p:cNvPr id="4" name="Content Placeholder 3"/>
          <p:cNvSpPr>
            <a:spLocks noGrp="1"/>
          </p:cNvSpPr>
          <p:nvPr>
            <p:ph sz="half" idx="2"/>
          </p:nvPr>
        </p:nvSpPr>
        <p:spPr>
          <a:xfrm>
            <a:off x="534432" y="2398408"/>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0" y="1692892"/>
            <a:ext cx="4724526" cy="705515"/>
          </a:xfrm>
        </p:spPr>
        <p:txBody>
          <a:bodyPr anchor="b"/>
          <a:lstStyle>
            <a:lvl1pPr marL="0" indent="0">
              <a:buNone/>
              <a:defRPr sz="2700" b="1"/>
            </a:lvl1pPr>
            <a:lvl2pPr marL="518780" indent="0">
              <a:buNone/>
              <a:defRPr sz="2300" b="1"/>
            </a:lvl2pPr>
            <a:lvl3pPr marL="1037596" indent="0">
              <a:buNone/>
              <a:defRPr sz="2100" b="1"/>
            </a:lvl3pPr>
            <a:lvl4pPr marL="1556399" indent="0">
              <a:buNone/>
              <a:defRPr sz="1800" b="1"/>
            </a:lvl4pPr>
            <a:lvl5pPr marL="2075199" indent="0">
              <a:buNone/>
              <a:defRPr sz="1800" b="1"/>
            </a:lvl5pPr>
            <a:lvl6pPr marL="2593998" indent="0">
              <a:buNone/>
              <a:defRPr sz="1800" b="1"/>
            </a:lvl6pPr>
            <a:lvl7pPr marL="3112799" indent="0">
              <a:buNone/>
              <a:defRPr sz="1800" b="1"/>
            </a:lvl7pPr>
            <a:lvl8pPr marL="3631598" indent="0">
              <a:buNone/>
              <a:defRPr sz="1800" b="1"/>
            </a:lvl8pPr>
            <a:lvl9pPr marL="4150398" indent="0">
              <a:buNone/>
              <a:defRPr sz="1800" b="1"/>
            </a:lvl9pPr>
          </a:lstStyle>
          <a:p>
            <a:pPr lvl="0"/>
            <a:r>
              <a:rPr lang="en-GB" smtClean="0"/>
              <a:t>Click to edit Master text styles</a:t>
            </a:r>
          </a:p>
        </p:txBody>
      </p:sp>
      <p:sp>
        <p:nvSpPr>
          <p:cNvPr id="6" name="Content Placeholder 5"/>
          <p:cNvSpPr>
            <a:spLocks noGrp="1"/>
          </p:cNvSpPr>
          <p:nvPr>
            <p:ph sz="quarter" idx="4"/>
          </p:nvPr>
        </p:nvSpPr>
        <p:spPr>
          <a:xfrm>
            <a:off x="5429680" y="2398408"/>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534432" y="7009643"/>
            <a:ext cx="2494016" cy="402652"/>
          </a:xfrm>
          <a:prstGeom prst="rect">
            <a:avLst/>
          </a:prstGeom>
        </p:spPr>
        <p:txBody>
          <a:bodyPr lIns="103763" tIns="51875" rIns="103763" bIns="51875"/>
          <a:lstStyle/>
          <a:p>
            <a:pPr defTabSz="518780"/>
            <a:fld id="{B3EC9DCF-CFCE-5C47-8822-FAD908381162}" type="datetimeFigureOut">
              <a:rPr lang="en-US" smtClean="0">
                <a:solidFill>
                  <a:prstClr val="black"/>
                </a:solidFill>
                <a:latin typeface="Calibri"/>
              </a:rPr>
              <a:pPr defTabSz="518780"/>
              <a:t>3/2/2016</a:t>
            </a:fld>
            <a:endParaRPr lang="en-US" dirty="0">
              <a:solidFill>
                <a:prstClr val="black"/>
              </a:solidFill>
              <a:latin typeface="Calibri"/>
            </a:endParaRPr>
          </a:p>
        </p:txBody>
      </p:sp>
      <p:sp>
        <p:nvSpPr>
          <p:cNvPr id="8" name="Footer Placeholder 7"/>
          <p:cNvSpPr>
            <a:spLocks noGrp="1"/>
          </p:cNvSpPr>
          <p:nvPr>
            <p:ph type="ftr" sz="quarter" idx="11"/>
          </p:nvPr>
        </p:nvSpPr>
        <p:spPr>
          <a:xfrm>
            <a:off x="3651955" y="7009643"/>
            <a:ext cx="3384735" cy="402652"/>
          </a:xfrm>
          <a:prstGeom prst="rect">
            <a:avLst/>
          </a:prstGeom>
        </p:spPr>
        <p:txBody>
          <a:bodyPr lIns="103763" tIns="51875" rIns="103763" bIns="51875"/>
          <a:lstStyle/>
          <a:p>
            <a:pPr defTabSz="518780"/>
            <a:endParaRPr lang="en-US" dirty="0">
              <a:solidFill>
                <a:prstClr val="black"/>
              </a:solidFill>
              <a:latin typeface="Calibri"/>
            </a:endParaRPr>
          </a:p>
        </p:txBody>
      </p:sp>
      <p:sp>
        <p:nvSpPr>
          <p:cNvPr id="9" name="Slide Number Placeholder 8"/>
          <p:cNvSpPr>
            <a:spLocks noGrp="1"/>
          </p:cNvSpPr>
          <p:nvPr>
            <p:ph type="sldNum" sz="quarter" idx="12"/>
          </p:nvPr>
        </p:nvSpPr>
        <p:spPr>
          <a:xfrm>
            <a:off x="7660190" y="7009643"/>
            <a:ext cx="2494016" cy="402652"/>
          </a:xfrm>
          <a:prstGeom prst="rect">
            <a:avLst/>
          </a:prstGeom>
        </p:spPr>
        <p:txBody>
          <a:bodyPr lIns="103763" tIns="51875" rIns="103763" bIns="51875"/>
          <a:lstStyle/>
          <a:p>
            <a:pPr defTabSz="518780"/>
            <a:fld id="{E18BDD62-20AF-E348-B8E3-AF41DAD3C40B}" type="slidenum">
              <a:rPr lang="en-US" smtClean="0">
                <a:solidFill>
                  <a:prstClr val="black"/>
                </a:solidFill>
                <a:latin typeface="Calibri"/>
              </a:rPr>
              <a:pPr defTabSz="518780"/>
              <a:t>‹#›</a:t>
            </a:fld>
            <a:endParaRPr lang="en-US" dirty="0">
              <a:solidFill>
                <a:prstClr val="black"/>
              </a:solidFill>
              <a:latin typeface="Calibri"/>
            </a:endParaRPr>
          </a:p>
        </p:txBody>
      </p:sp>
    </p:spTree>
    <p:extLst>
      <p:ext uri="{BB962C8B-B14F-4D97-AF65-F5344CB8AC3E}">
        <p14:creationId xmlns:p14="http://schemas.microsoft.com/office/powerpoint/2010/main" val="1294417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515"/>
            <a:ext cx="9085342" cy="1654373"/>
          </a:xfrm>
        </p:spPr>
        <p:txBody>
          <a:bodyPr anchor="b"/>
          <a:lstStyle>
            <a:lvl1pPr marL="0" indent="0">
              <a:buNone/>
              <a:defRPr sz="2300">
                <a:solidFill>
                  <a:schemeClr val="tx1">
                    <a:tint val="75000"/>
                  </a:schemeClr>
                </a:solidFill>
              </a:defRPr>
            </a:lvl1pPr>
            <a:lvl2pPr marL="518131" indent="0">
              <a:buNone/>
              <a:defRPr sz="2100">
                <a:solidFill>
                  <a:schemeClr val="tx1">
                    <a:tint val="75000"/>
                  </a:schemeClr>
                </a:solidFill>
              </a:defRPr>
            </a:lvl2pPr>
            <a:lvl3pPr marL="1036310" indent="0">
              <a:buNone/>
              <a:defRPr sz="1800">
                <a:solidFill>
                  <a:schemeClr val="tx1">
                    <a:tint val="75000"/>
                  </a:schemeClr>
                </a:solidFill>
              </a:defRPr>
            </a:lvl3pPr>
            <a:lvl4pPr marL="1554475" indent="0">
              <a:buNone/>
              <a:defRPr sz="1600">
                <a:solidFill>
                  <a:schemeClr val="tx1">
                    <a:tint val="75000"/>
                  </a:schemeClr>
                </a:solidFill>
              </a:defRPr>
            </a:lvl4pPr>
            <a:lvl5pPr marL="2072634" indent="0">
              <a:buNone/>
              <a:defRPr sz="1600">
                <a:solidFill>
                  <a:schemeClr val="tx1">
                    <a:tint val="75000"/>
                  </a:schemeClr>
                </a:solidFill>
              </a:defRPr>
            </a:lvl5pPr>
            <a:lvl6pPr marL="2590793" indent="0">
              <a:buNone/>
              <a:defRPr sz="1600">
                <a:solidFill>
                  <a:schemeClr val="tx1">
                    <a:tint val="75000"/>
                  </a:schemeClr>
                </a:solidFill>
              </a:defRPr>
            </a:lvl6pPr>
            <a:lvl7pPr marL="3108953" indent="0">
              <a:buNone/>
              <a:defRPr sz="1600">
                <a:solidFill>
                  <a:schemeClr val="tx1">
                    <a:tint val="75000"/>
                  </a:schemeClr>
                </a:solidFill>
              </a:defRPr>
            </a:lvl7pPr>
            <a:lvl8pPr marL="3627109" indent="0">
              <a:buNone/>
              <a:defRPr sz="1600">
                <a:solidFill>
                  <a:schemeClr val="tx1">
                    <a:tint val="75000"/>
                  </a:schemeClr>
                </a:solidFill>
              </a:defRPr>
            </a:lvl8pPr>
            <a:lvl9pPr marL="414527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7E73058-762C-6D45-9C57-1FD325F1316D}" type="datetimeFigureOut">
              <a:rPr lang="en-US" smtClean="0"/>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59D00E-717A-CC45-84B7-852C4D4FD45D}" type="slidenum">
              <a:rPr lang="en-US" smtClean="0"/>
              <a:t>‹#›</a:t>
            </a:fld>
            <a:endParaRPr lang="en-US" dirty="0"/>
          </a:p>
        </p:txBody>
      </p:sp>
    </p:spTree>
    <p:extLst>
      <p:ext uri="{BB962C8B-B14F-4D97-AF65-F5344CB8AC3E}">
        <p14:creationId xmlns:p14="http://schemas.microsoft.com/office/powerpoint/2010/main" val="1777981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534432" y="7009643"/>
            <a:ext cx="2494016" cy="402652"/>
          </a:xfrm>
          <a:prstGeom prst="rect">
            <a:avLst/>
          </a:prstGeom>
        </p:spPr>
        <p:txBody>
          <a:bodyPr lIns="103763" tIns="51875" rIns="103763" bIns="51875"/>
          <a:lstStyle/>
          <a:p>
            <a:pPr defTabSz="518780"/>
            <a:fld id="{B3EC9DCF-CFCE-5C47-8822-FAD908381162}" type="datetimeFigureOut">
              <a:rPr lang="en-US" smtClean="0">
                <a:solidFill>
                  <a:prstClr val="black"/>
                </a:solidFill>
                <a:latin typeface="Calibri"/>
              </a:rPr>
              <a:pPr defTabSz="518780"/>
              <a:t>3/2/2016</a:t>
            </a:fld>
            <a:endParaRPr lang="en-US" dirty="0">
              <a:solidFill>
                <a:prstClr val="black"/>
              </a:solidFill>
              <a:latin typeface="Calibri"/>
            </a:endParaRPr>
          </a:p>
        </p:txBody>
      </p:sp>
      <p:sp>
        <p:nvSpPr>
          <p:cNvPr id="4" name="Footer Placeholder 3"/>
          <p:cNvSpPr>
            <a:spLocks noGrp="1"/>
          </p:cNvSpPr>
          <p:nvPr>
            <p:ph type="ftr" sz="quarter" idx="11"/>
          </p:nvPr>
        </p:nvSpPr>
        <p:spPr>
          <a:xfrm>
            <a:off x="3651955" y="7009643"/>
            <a:ext cx="3384735" cy="402652"/>
          </a:xfrm>
          <a:prstGeom prst="rect">
            <a:avLst/>
          </a:prstGeom>
        </p:spPr>
        <p:txBody>
          <a:bodyPr lIns="103763" tIns="51875" rIns="103763" bIns="51875"/>
          <a:lstStyle/>
          <a:p>
            <a:pPr defTabSz="518780"/>
            <a:endParaRPr lang="en-US" dirty="0">
              <a:solidFill>
                <a:prstClr val="black"/>
              </a:solidFill>
              <a:latin typeface="Calibri"/>
            </a:endParaRPr>
          </a:p>
        </p:txBody>
      </p:sp>
      <p:sp>
        <p:nvSpPr>
          <p:cNvPr id="5" name="Slide Number Placeholder 4"/>
          <p:cNvSpPr>
            <a:spLocks noGrp="1"/>
          </p:cNvSpPr>
          <p:nvPr>
            <p:ph type="sldNum" sz="quarter" idx="12"/>
          </p:nvPr>
        </p:nvSpPr>
        <p:spPr>
          <a:xfrm>
            <a:off x="7660190" y="7009643"/>
            <a:ext cx="2494016" cy="402652"/>
          </a:xfrm>
          <a:prstGeom prst="rect">
            <a:avLst/>
          </a:prstGeom>
        </p:spPr>
        <p:txBody>
          <a:bodyPr lIns="103763" tIns="51875" rIns="103763" bIns="51875"/>
          <a:lstStyle/>
          <a:p>
            <a:pPr defTabSz="518780"/>
            <a:fld id="{E18BDD62-20AF-E348-B8E3-AF41DAD3C40B}" type="slidenum">
              <a:rPr lang="en-US" smtClean="0">
                <a:solidFill>
                  <a:prstClr val="black"/>
                </a:solidFill>
                <a:latin typeface="Calibri"/>
              </a:rPr>
              <a:pPr defTabSz="518780"/>
              <a:t>‹#›</a:t>
            </a:fld>
            <a:endParaRPr lang="en-US" dirty="0">
              <a:solidFill>
                <a:prstClr val="black"/>
              </a:solidFill>
              <a:latin typeface="Calibri"/>
            </a:endParaRPr>
          </a:p>
        </p:txBody>
      </p:sp>
    </p:spTree>
    <p:extLst>
      <p:ext uri="{BB962C8B-B14F-4D97-AF65-F5344CB8AC3E}">
        <p14:creationId xmlns:p14="http://schemas.microsoft.com/office/powerpoint/2010/main" val="12107622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432" y="7009643"/>
            <a:ext cx="2494016" cy="402652"/>
          </a:xfrm>
          <a:prstGeom prst="rect">
            <a:avLst/>
          </a:prstGeom>
        </p:spPr>
        <p:txBody>
          <a:bodyPr lIns="103763" tIns="51875" rIns="103763" bIns="51875"/>
          <a:lstStyle/>
          <a:p>
            <a:pPr defTabSz="518780"/>
            <a:fld id="{B3EC9DCF-CFCE-5C47-8822-FAD908381162}" type="datetimeFigureOut">
              <a:rPr lang="en-US" smtClean="0">
                <a:solidFill>
                  <a:prstClr val="black"/>
                </a:solidFill>
                <a:latin typeface="Calibri"/>
              </a:rPr>
              <a:pPr defTabSz="518780"/>
              <a:t>3/2/2016</a:t>
            </a:fld>
            <a:endParaRPr lang="en-US" dirty="0">
              <a:solidFill>
                <a:prstClr val="black"/>
              </a:solidFill>
              <a:latin typeface="Calibri"/>
            </a:endParaRPr>
          </a:p>
        </p:txBody>
      </p:sp>
      <p:sp>
        <p:nvSpPr>
          <p:cNvPr id="3" name="Footer Placeholder 2"/>
          <p:cNvSpPr>
            <a:spLocks noGrp="1"/>
          </p:cNvSpPr>
          <p:nvPr>
            <p:ph type="ftr" sz="quarter" idx="11"/>
          </p:nvPr>
        </p:nvSpPr>
        <p:spPr>
          <a:xfrm>
            <a:off x="3651955" y="7009643"/>
            <a:ext cx="3384735" cy="402652"/>
          </a:xfrm>
          <a:prstGeom prst="rect">
            <a:avLst/>
          </a:prstGeom>
        </p:spPr>
        <p:txBody>
          <a:bodyPr lIns="103763" tIns="51875" rIns="103763" bIns="51875"/>
          <a:lstStyle/>
          <a:p>
            <a:pPr defTabSz="518780"/>
            <a:endParaRPr lang="en-US" dirty="0">
              <a:solidFill>
                <a:prstClr val="black"/>
              </a:solidFill>
              <a:latin typeface="Calibri"/>
            </a:endParaRPr>
          </a:p>
        </p:txBody>
      </p:sp>
      <p:sp>
        <p:nvSpPr>
          <p:cNvPr id="4" name="Slide Number Placeholder 3"/>
          <p:cNvSpPr>
            <a:spLocks noGrp="1"/>
          </p:cNvSpPr>
          <p:nvPr>
            <p:ph type="sldNum" sz="quarter" idx="12"/>
          </p:nvPr>
        </p:nvSpPr>
        <p:spPr>
          <a:xfrm>
            <a:off x="7660190" y="7009643"/>
            <a:ext cx="2494016" cy="402652"/>
          </a:xfrm>
          <a:prstGeom prst="rect">
            <a:avLst/>
          </a:prstGeom>
        </p:spPr>
        <p:txBody>
          <a:bodyPr lIns="103763" tIns="51875" rIns="103763" bIns="51875"/>
          <a:lstStyle/>
          <a:p>
            <a:pPr defTabSz="518780"/>
            <a:fld id="{E18BDD62-20AF-E348-B8E3-AF41DAD3C40B}" type="slidenum">
              <a:rPr lang="en-US" smtClean="0">
                <a:solidFill>
                  <a:prstClr val="black"/>
                </a:solidFill>
                <a:latin typeface="Calibri"/>
              </a:rPr>
              <a:pPr defTabSz="518780"/>
              <a:t>‹#›</a:t>
            </a:fld>
            <a:endParaRPr lang="en-US" dirty="0">
              <a:solidFill>
                <a:prstClr val="black"/>
              </a:solidFill>
              <a:latin typeface="Calibri"/>
            </a:endParaRPr>
          </a:p>
        </p:txBody>
      </p:sp>
    </p:spTree>
    <p:extLst>
      <p:ext uri="{BB962C8B-B14F-4D97-AF65-F5344CB8AC3E}">
        <p14:creationId xmlns:p14="http://schemas.microsoft.com/office/powerpoint/2010/main" val="21631139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8"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59"/>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6" y="1582598"/>
            <a:ext cx="3516488" cy="5173200"/>
          </a:xfrm>
        </p:spPr>
        <p:txBody>
          <a:bodyPr/>
          <a:lstStyle>
            <a:lvl1pPr marL="0" indent="0">
              <a:buNone/>
              <a:defRPr sz="1600"/>
            </a:lvl1pPr>
            <a:lvl2pPr marL="518780" indent="0">
              <a:buNone/>
              <a:defRPr sz="1400"/>
            </a:lvl2pPr>
            <a:lvl3pPr marL="1037596" indent="0">
              <a:buNone/>
              <a:defRPr sz="1100"/>
            </a:lvl3pPr>
            <a:lvl4pPr marL="1556399" indent="0">
              <a:buNone/>
              <a:defRPr sz="1000"/>
            </a:lvl4pPr>
            <a:lvl5pPr marL="2075199" indent="0">
              <a:buNone/>
              <a:defRPr sz="1000"/>
            </a:lvl5pPr>
            <a:lvl6pPr marL="2593998" indent="0">
              <a:buNone/>
              <a:defRPr sz="1000"/>
            </a:lvl6pPr>
            <a:lvl7pPr marL="3112799" indent="0">
              <a:buNone/>
              <a:defRPr sz="1000"/>
            </a:lvl7pPr>
            <a:lvl8pPr marL="3631598" indent="0">
              <a:buNone/>
              <a:defRPr sz="1000"/>
            </a:lvl8pPr>
            <a:lvl9pPr marL="4150398" indent="0">
              <a:buNone/>
              <a:defRPr sz="1000"/>
            </a:lvl9pPr>
          </a:lstStyle>
          <a:p>
            <a:pPr lvl="0"/>
            <a:r>
              <a:rPr lang="en-GB" smtClean="0"/>
              <a:t>Click to edit Master text styles</a:t>
            </a:r>
          </a:p>
        </p:txBody>
      </p:sp>
      <p:sp>
        <p:nvSpPr>
          <p:cNvPr id="5" name="Date Placeholder 4"/>
          <p:cNvSpPr>
            <a:spLocks noGrp="1"/>
          </p:cNvSpPr>
          <p:nvPr>
            <p:ph type="dt" sz="half" idx="10"/>
          </p:nvPr>
        </p:nvSpPr>
        <p:spPr>
          <a:xfrm>
            <a:off x="534432" y="7009643"/>
            <a:ext cx="2494016" cy="402652"/>
          </a:xfrm>
          <a:prstGeom prst="rect">
            <a:avLst/>
          </a:prstGeom>
        </p:spPr>
        <p:txBody>
          <a:bodyPr lIns="103763" tIns="51875" rIns="103763" bIns="51875"/>
          <a:lstStyle/>
          <a:p>
            <a:pPr defTabSz="518780"/>
            <a:fld id="{B3EC9DCF-CFCE-5C47-8822-FAD908381162}" type="datetimeFigureOut">
              <a:rPr lang="en-US" smtClean="0">
                <a:solidFill>
                  <a:prstClr val="black"/>
                </a:solidFill>
                <a:latin typeface="Calibri"/>
              </a:rPr>
              <a:pPr defTabSz="518780"/>
              <a:t>3/2/2016</a:t>
            </a:fld>
            <a:endParaRPr lang="en-US" dirty="0">
              <a:solidFill>
                <a:prstClr val="black"/>
              </a:solidFill>
              <a:latin typeface="Calibri"/>
            </a:endParaRPr>
          </a:p>
        </p:txBody>
      </p:sp>
      <p:sp>
        <p:nvSpPr>
          <p:cNvPr id="6" name="Footer Placeholder 5"/>
          <p:cNvSpPr>
            <a:spLocks noGrp="1"/>
          </p:cNvSpPr>
          <p:nvPr>
            <p:ph type="ftr" sz="quarter" idx="11"/>
          </p:nvPr>
        </p:nvSpPr>
        <p:spPr>
          <a:xfrm>
            <a:off x="3651955" y="7009643"/>
            <a:ext cx="3384735" cy="402652"/>
          </a:xfrm>
          <a:prstGeom prst="rect">
            <a:avLst/>
          </a:prstGeom>
        </p:spPr>
        <p:txBody>
          <a:bodyPr lIns="103763" tIns="51875" rIns="103763" bIns="51875"/>
          <a:lstStyle/>
          <a:p>
            <a:pPr defTabSz="518780"/>
            <a:endParaRPr lang="en-US" dirty="0">
              <a:solidFill>
                <a:prstClr val="black"/>
              </a:solidFill>
              <a:latin typeface="Calibri"/>
            </a:endParaRPr>
          </a:p>
        </p:txBody>
      </p:sp>
      <p:sp>
        <p:nvSpPr>
          <p:cNvPr id="7" name="Slide Number Placeholder 6"/>
          <p:cNvSpPr>
            <a:spLocks noGrp="1"/>
          </p:cNvSpPr>
          <p:nvPr>
            <p:ph type="sldNum" sz="quarter" idx="12"/>
          </p:nvPr>
        </p:nvSpPr>
        <p:spPr>
          <a:xfrm>
            <a:off x="7660190" y="7009643"/>
            <a:ext cx="2494016" cy="402652"/>
          </a:xfrm>
          <a:prstGeom prst="rect">
            <a:avLst/>
          </a:prstGeom>
        </p:spPr>
        <p:txBody>
          <a:bodyPr lIns="103763" tIns="51875" rIns="103763" bIns="51875"/>
          <a:lstStyle/>
          <a:p>
            <a:pPr defTabSz="518780"/>
            <a:fld id="{E18BDD62-20AF-E348-B8E3-AF41DAD3C40B}" type="slidenum">
              <a:rPr lang="en-US" smtClean="0">
                <a:solidFill>
                  <a:prstClr val="black"/>
                </a:solidFill>
                <a:latin typeface="Calibri"/>
              </a:rPr>
              <a:pPr defTabSz="518780"/>
              <a:t>‹#›</a:t>
            </a:fld>
            <a:endParaRPr lang="en-US" dirty="0">
              <a:solidFill>
                <a:prstClr val="black"/>
              </a:solidFill>
              <a:latin typeface="Calibri"/>
            </a:endParaRPr>
          </a:p>
        </p:txBody>
      </p:sp>
    </p:spTree>
    <p:extLst>
      <p:ext uri="{BB962C8B-B14F-4D97-AF65-F5344CB8AC3E}">
        <p14:creationId xmlns:p14="http://schemas.microsoft.com/office/powerpoint/2010/main" val="1140492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a:lstStyle>
            <a:lvl1pPr marL="0" indent="0">
              <a:buNone/>
              <a:defRPr sz="3600"/>
            </a:lvl1pPr>
            <a:lvl2pPr marL="518780" indent="0">
              <a:buNone/>
              <a:defRPr sz="3200"/>
            </a:lvl2pPr>
            <a:lvl3pPr marL="1037596" indent="0">
              <a:buNone/>
              <a:defRPr sz="2700"/>
            </a:lvl3pPr>
            <a:lvl4pPr marL="1556399" indent="0">
              <a:buNone/>
              <a:defRPr sz="2300"/>
            </a:lvl4pPr>
            <a:lvl5pPr marL="2075199" indent="0">
              <a:buNone/>
              <a:defRPr sz="2300"/>
            </a:lvl5pPr>
            <a:lvl6pPr marL="2593998" indent="0">
              <a:buNone/>
              <a:defRPr sz="2300"/>
            </a:lvl6pPr>
            <a:lvl7pPr marL="3112799" indent="0">
              <a:buNone/>
              <a:defRPr sz="2300"/>
            </a:lvl7pPr>
            <a:lvl8pPr marL="3631598" indent="0">
              <a:buNone/>
              <a:defRPr sz="2300"/>
            </a:lvl8pPr>
            <a:lvl9pPr marL="4150398" indent="0">
              <a:buNone/>
              <a:defRPr sz="2300"/>
            </a:lvl9pPr>
          </a:lstStyle>
          <a:p>
            <a:endParaRPr lang="en-US" dirty="0"/>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600"/>
            </a:lvl1pPr>
            <a:lvl2pPr marL="518780" indent="0">
              <a:buNone/>
              <a:defRPr sz="1400"/>
            </a:lvl2pPr>
            <a:lvl3pPr marL="1037596" indent="0">
              <a:buNone/>
              <a:defRPr sz="1100"/>
            </a:lvl3pPr>
            <a:lvl4pPr marL="1556399" indent="0">
              <a:buNone/>
              <a:defRPr sz="1000"/>
            </a:lvl4pPr>
            <a:lvl5pPr marL="2075199" indent="0">
              <a:buNone/>
              <a:defRPr sz="1000"/>
            </a:lvl5pPr>
            <a:lvl6pPr marL="2593998" indent="0">
              <a:buNone/>
              <a:defRPr sz="1000"/>
            </a:lvl6pPr>
            <a:lvl7pPr marL="3112799" indent="0">
              <a:buNone/>
              <a:defRPr sz="1000"/>
            </a:lvl7pPr>
            <a:lvl8pPr marL="3631598" indent="0">
              <a:buNone/>
              <a:defRPr sz="1000"/>
            </a:lvl8pPr>
            <a:lvl9pPr marL="4150398" indent="0">
              <a:buNone/>
              <a:defRPr sz="1000"/>
            </a:lvl9pPr>
          </a:lstStyle>
          <a:p>
            <a:pPr lvl="0"/>
            <a:r>
              <a:rPr lang="en-GB" smtClean="0"/>
              <a:t>Click to edit Master text styles</a:t>
            </a:r>
          </a:p>
        </p:txBody>
      </p:sp>
      <p:sp>
        <p:nvSpPr>
          <p:cNvPr id="5" name="Date Placeholder 4"/>
          <p:cNvSpPr>
            <a:spLocks noGrp="1"/>
          </p:cNvSpPr>
          <p:nvPr>
            <p:ph type="dt" sz="half" idx="10"/>
          </p:nvPr>
        </p:nvSpPr>
        <p:spPr>
          <a:xfrm>
            <a:off x="534432" y="7009643"/>
            <a:ext cx="2494016" cy="402652"/>
          </a:xfrm>
          <a:prstGeom prst="rect">
            <a:avLst/>
          </a:prstGeom>
        </p:spPr>
        <p:txBody>
          <a:bodyPr lIns="103763" tIns="51875" rIns="103763" bIns="51875"/>
          <a:lstStyle/>
          <a:p>
            <a:pPr defTabSz="518780"/>
            <a:fld id="{B3EC9DCF-CFCE-5C47-8822-FAD908381162}" type="datetimeFigureOut">
              <a:rPr lang="en-US" smtClean="0">
                <a:solidFill>
                  <a:prstClr val="black"/>
                </a:solidFill>
                <a:latin typeface="Calibri"/>
              </a:rPr>
              <a:pPr defTabSz="518780"/>
              <a:t>3/2/2016</a:t>
            </a:fld>
            <a:endParaRPr lang="en-US" dirty="0">
              <a:solidFill>
                <a:prstClr val="black"/>
              </a:solidFill>
              <a:latin typeface="Calibri"/>
            </a:endParaRPr>
          </a:p>
        </p:txBody>
      </p:sp>
      <p:sp>
        <p:nvSpPr>
          <p:cNvPr id="6" name="Footer Placeholder 5"/>
          <p:cNvSpPr>
            <a:spLocks noGrp="1"/>
          </p:cNvSpPr>
          <p:nvPr>
            <p:ph type="ftr" sz="quarter" idx="11"/>
          </p:nvPr>
        </p:nvSpPr>
        <p:spPr>
          <a:xfrm>
            <a:off x="3651955" y="7009643"/>
            <a:ext cx="3384735" cy="402652"/>
          </a:xfrm>
          <a:prstGeom prst="rect">
            <a:avLst/>
          </a:prstGeom>
        </p:spPr>
        <p:txBody>
          <a:bodyPr lIns="103763" tIns="51875" rIns="103763" bIns="51875"/>
          <a:lstStyle/>
          <a:p>
            <a:pPr defTabSz="518780"/>
            <a:endParaRPr lang="en-US" dirty="0">
              <a:solidFill>
                <a:prstClr val="black"/>
              </a:solidFill>
              <a:latin typeface="Calibri"/>
            </a:endParaRPr>
          </a:p>
        </p:txBody>
      </p:sp>
      <p:sp>
        <p:nvSpPr>
          <p:cNvPr id="7" name="Slide Number Placeholder 6"/>
          <p:cNvSpPr>
            <a:spLocks noGrp="1"/>
          </p:cNvSpPr>
          <p:nvPr>
            <p:ph type="sldNum" sz="quarter" idx="12"/>
          </p:nvPr>
        </p:nvSpPr>
        <p:spPr>
          <a:xfrm>
            <a:off x="7660190" y="7009643"/>
            <a:ext cx="2494016" cy="402652"/>
          </a:xfrm>
          <a:prstGeom prst="rect">
            <a:avLst/>
          </a:prstGeom>
        </p:spPr>
        <p:txBody>
          <a:bodyPr lIns="103763" tIns="51875" rIns="103763" bIns="51875"/>
          <a:lstStyle/>
          <a:p>
            <a:pPr defTabSz="518780"/>
            <a:fld id="{E18BDD62-20AF-E348-B8E3-AF41DAD3C40B}" type="slidenum">
              <a:rPr lang="en-US" smtClean="0">
                <a:solidFill>
                  <a:prstClr val="black"/>
                </a:solidFill>
                <a:latin typeface="Calibri"/>
              </a:rPr>
              <a:pPr defTabSz="518780"/>
              <a:t>‹#›</a:t>
            </a:fld>
            <a:endParaRPr lang="en-US" dirty="0">
              <a:solidFill>
                <a:prstClr val="black"/>
              </a:solidFill>
              <a:latin typeface="Calibri"/>
            </a:endParaRPr>
          </a:p>
        </p:txBody>
      </p:sp>
    </p:spTree>
    <p:extLst>
      <p:ext uri="{BB962C8B-B14F-4D97-AF65-F5344CB8AC3E}">
        <p14:creationId xmlns:p14="http://schemas.microsoft.com/office/powerpoint/2010/main" val="18982615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3763" tIns="51875" rIns="103763" bIns="51875"/>
          <a:lstStyle/>
          <a:p>
            <a:pPr defTabSz="518780"/>
            <a:fld id="{B3EC9DCF-CFCE-5C47-8822-FAD908381162}" type="datetimeFigureOut">
              <a:rPr lang="en-US" smtClean="0">
                <a:solidFill>
                  <a:prstClr val="black"/>
                </a:solidFill>
                <a:latin typeface="Calibri"/>
              </a:rPr>
              <a:pPr defTabSz="518780"/>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763" tIns="51875" rIns="103763" bIns="51875"/>
          <a:lstStyle/>
          <a:p>
            <a:pPr defTabSz="518780"/>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763" tIns="51875" rIns="103763" bIns="51875"/>
          <a:lstStyle/>
          <a:p>
            <a:pPr defTabSz="518780"/>
            <a:fld id="{E18BDD62-20AF-E348-B8E3-AF41DAD3C40B}" type="slidenum">
              <a:rPr lang="en-US" smtClean="0">
                <a:solidFill>
                  <a:prstClr val="black"/>
                </a:solidFill>
                <a:latin typeface="Calibri"/>
              </a:rPr>
              <a:pPr defTabSz="518780"/>
              <a:t>‹#›</a:t>
            </a:fld>
            <a:endParaRPr lang="en-US" dirty="0">
              <a:solidFill>
                <a:prstClr val="black"/>
              </a:solidFill>
              <a:latin typeface="Calibri"/>
            </a:endParaRPr>
          </a:p>
        </p:txBody>
      </p:sp>
    </p:spTree>
    <p:extLst>
      <p:ext uri="{BB962C8B-B14F-4D97-AF65-F5344CB8AC3E}">
        <p14:creationId xmlns:p14="http://schemas.microsoft.com/office/powerpoint/2010/main" val="18030805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5"/>
            <a:ext cx="2404944" cy="645293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4434" y="302865"/>
            <a:ext cx="7036687" cy="645293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3763" tIns="51875" rIns="103763" bIns="51875"/>
          <a:lstStyle/>
          <a:p>
            <a:pPr defTabSz="518780"/>
            <a:fld id="{B3EC9DCF-CFCE-5C47-8822-FAD908381162}" type="datetimeFigureOut">
              <a:rPr lang="en-US" smtClean="0">
                <a:solidFill>
                  <a:prstClr val="black"/>
                </a:solidFill>
                <a:latin typeface="Calibri"/>
              </a:rPr>
              <a:pPr defTabSz="518780"/>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763" tIns="51875" rIns="103763" bIns="51875"/>
          <a:lstStyle/>
          <a:p>
            <a:pPr defTabSz="518780"/>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763" tIns="51875" rIns="103763" bIns="51875"/>
          <a:lstStyle/>
          <a:p>
            <a:pPr defTabSz="518780"/>
            <a:fld id="{E18BDD62-20AF-E348-B8E3-AF41DAD3C40B}" type="slidenum">
              <a:rPr lang="en-US" smtClean="0">
                <a:solidFill>
                  <a:prstClr val="black"/>
                </a:solidFill>
                <a:latin typeface="Calibri"/>
              </a:rPr>
              <a:pPr defTabSz="518780"/>
              <a:t>‹#›</a:t>
            </a:fld>
            <a:endParaRPr lang="en-US" dirty="0">
              <a:solidFill>
                <a:prstClr val="black"/>
              </a:solidFill>
              <a:latin typeface="Calibri"/>
            </a:endParaRPr>
          </a:p>
        </p:txBody>
      </p:sp>
    </p:spTree>
    <p:extLst>
      <p:ext uri="{BB962C8B-B14F-4D97-AF65-F5344CB8AC3E}">
        <p14:creationId xmlns:p14="http://schemas.microsoft.com/office/powerpoint/2010/main" val="1579008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24"/>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519169" indent="0" algn="ctr">
              <a:buNone/>
              <a:defRPr>
                <a:solidFill>
                  <a:schemeClr val="tx1">
                    <a:tint val="75000"/>
                  </a:schemeClr>
                </a:solidFill>
              </a:defRPr>
            </a:lvl2pPr>
            <a:lvl3pPr marL="1038367" indent="0" algn="ctr">
              <a:buNone/>
              <a:defRPr>
                <a:solidFill>
                  <a:schemeClr val="tx1">
                    <a:tint val="75000"/>
                  </a:schemeClr>
                </a:solidFill>
              </a:defRPr>
            </a:lvl3pPr>
            <a:lvl4pPr marL="1557555" indent="0" algn="ctr">
              <a:buNone/>
              <a:defRPr>
                <a:solidFill>
                  <a:schemeClr val="tx1">
                    <a:tint val="75000"/>
                  </a:schemeClr>
                </a:solidFill>
              </a:defRPr>
            </a:lvl4pPr>
            <a:lvl5pPr marL="2076739" indent="0" algn="ctr">
              <a:buNone/>
              <a:defRPr>
                <a:solidFill>
                  <a:schemeClr val="tx1">
                    <a:tint val="75000"/>
                  </a:schemeClr>
                </a:solidFill>
              </a:defRPr>
            </a:lvl5pPr>
            <a:lvl6pPr marL="2595922" indent="0" algn="ctr">
              <a:buNone/>
              <a:defRPr>
                <a:solidFill>
                  <a:schemeClr val="tx1">
                    <a:tint val="75000"/>
                  </a:schemeClr>
                </a:solidFill>
              </a:defRPr>
            </a:lvl6pPr>
            <a:lvl7pPr marL="3115109" indent="0" algn="ctr">
              <a:buNone/>
              <a:defRPr>
                <a:solidFill>
                  <a:schemeClr val="tx1">
                    <a:tint val="75000"/>
                  </a:schemeClr>
                </a:solidFill>
              </a:defRPr>
            </a:lvl7pPr>
            <a:lvl8pPr marL="3634294" indent="0" algn="ctr">
              <a:buNone/>
              <a:defRPr>
                <a:solidFill>
                  <a:schemeClr val="tx1">
                    <a:tint val="75000"/>
                  </a:schemeClr>
                </a:solidFill>
              </a:defRPr>
            </a:lvl8pPr>
            <a:lvl9pPr marL="4153479"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3839" tIns="51914" rIns="103839" bIns="51914"/>
          <a:lstStyle/>
          <a:p>
            <a:pPr defTabSz="519169"/>
            <a:fld id="{B3EC9DCF-CFCE-5C47-8822-FAD908381162}" type="datetimeFigureOut">
              <a:rPr lang="en-US" smtClean="0">
                <a:solidFill>
                  <a:prstClr val="black"/>
                </a:solidFill>
                <a:latin typeface="Calibri"/>
              </a:rPr>
              <a:pPr defTabSz="519169"/>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839" tIns="51914" rIns="103839" bIns="51914"/>
          <a:lstStyle/>
          <a:p>
            <a:pPr defTabSz="519169"/>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839" tIns="51914" rIns="103839" bIns="51914"/>
          <a:lstStyle/>
          <a:p>
            <a:pPr defTabSz="519169"/>
            <a:fld id="{E18BDD62-20AF-E348-B8E3-AF41DAD3C40B}" type="slidenum">
              <a:rPr lang="en-US" smtClean="0">
                <a:solidFill>
                  <a:prstClr val="black"/>
                </a:solidFill>
                <a:latin typeface="Calibri"/>
              </a:rPr>
              <a:pPr defTabSz="519169"/>
              <a:t>‹#›</a:t>
            </a:fld>
            <a:endParaRPr lang="en-US" dirty="0">
              <a:solidFill>
                <a:prstClr val="black"/>
              </a:solidFill>
              <a:latin typeface="Calibri"/>
            </a:endParaRPr>
          </a:p>
        </p:txBody>
      </p:sp>
    </p:spTree>
    <p:extLst>
      <p:ext uri="{BB962C8B-B14F-4D97-AF65-F5344CB8AC3E}">
        <p14:creationId xmlns:p14="http://schemas.microsoft.com/office/powerpoint/2010/main" val="654562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3839" tIns="51914" rIns="103839" bIns="51914"/>
          <a:lstStyle/>
          <a:p>
            <a:pPr defTabSz="519169"/>
            <a:fld id="{B3EC9DCF-CFCE-5C47-8822-FAD908381162}" type="datetimeFigureOut">
              <a:rPr lang="en-US" smtClean="0">
                <a:solidFill>
                  <a:prstClr val="black"/>
                </a:solidFill>
                <a:latin typeface="Calibri"/>
              </a:rPr>
              <a:pPr defTabSz="519169"/>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839" tIns="51914" rIns="103839" bIns="51914"/>
          <a:lstStyle/>
          <a:p>
            <a:pPr defTabSz="519169"/>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839" tIns="51914" rIns="103839" bIns="51914"/>
          <a:lstStyle/>
          <a:p>
            <a:pPr defTabSz="519169"/>
            <a:fld id="{E18BDD62-20AF-E348-B8E3-AF41DAD3C40B}" type="slidenum">
              <a:rPr lang="en-US" smtClean="0">
                <a:solidFill>
                  <a:prstClr val="black"/>
                </a:solidFill>
                <a:latin typeface="Calibri"/>
              </a:rPr>
              <a:pPr defTabSz="519169"/>
              <a:t>‹#›</a:t>
            </a:fld>
            <a:endParaRPr lang="en-US" dirty="0">
              <a:solidFill>
                <a:prstClr val="black"/>
              </a:solidFill>
              <a:latin typeface="Calibri"/>
            </a:endParaRPr>
          </a:p>
        </p:txBody>
      </p:sp>
    </p:spTree>
    <p:extLst>
      <p:ext uri="{BB962C8B-B14F-4D97-AF65-F5344CB8AC3E}">
        <p14:creationId xmlns:p14="http://schemas.microsoft.com/office/powerpoint/2010/main" val="3388420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98"/>
            <a:ext cx="9085342" cy="1654373"/>
          </a:xfrm>
        </p:spPr>
        <p:txBody>
          <a:bodyPr anchor="b"/>
          <a:lstStyle>
            <a:lvl1pPr marL="0" indent="0">
              <a:buNone/>
              <a:defRPr sz="2300">
                <a:solidFill>
                  <a:schemeClr val="tx1">
                    <a:tint val="75000"/>
                  </a:schemeClr>
                </a:solidFill>
              </a:defRPr>
            </a:lvl1pPr>
            <a:lvl2pPr marL="519169" indent="0">
              <a:buNone/>
              <a:defRPr sz="2100">
                <a:solidFill>
                  <a:schemeClr val="tx1">
                    <a:tint val="75000"/>
                  </a:schemeClr>
                </a:solidFill>
              </a:defRPr>
            </a:lvl2pPr>
            <a:lvl3pPr marL="1038367" indent="0">
              <a:buNone/>
              <a:defRPr sz="1800">
                <a:solidFill>
                  <a:schemeClr val="tx1">
                    <a:tint val="75000"/>
                  </a:schemeClr>
                </a:solidFill>
              </a:defRPr>
            </a:lvl3pPr>
            <a:lvl4pPr marL="1557555" indent="0">
              <a:buNone/>
              <a:defRPr sz="1600">
                <a:solidFill>
                  <a:schemeClr val="tx1">
                    <a:tint val="75000"/>
                  </a:schemeClr>
                </a:solidFill>
              </a:defRPr>
            </a:lvl4pPr>
            <a:lvl5pPr marL="2076739" indent="0">
              <a:buNone/>
              <a:defRPr sz="1600">
                <a:solidFill>
                  <a:schemeClr val="tx1">
                    <a:tint val="75000"/>
                  </a:schemeClr>
                </a:solidFill>
              </a:defRPr>
            </a:lvl5pPr>
            <a:lvl6pPr marL="2595922" indent="0">
              <a:buNone/>
              <a:defRPr sz="1600">
                <a:solidFill>
                  <a:schemeClr val="tx1">
                    <a:tint val="75000"/>
                  </a:schemeClr>
                </a:solidFill>
              </a:defRPr>
            </a:lvl6pPr>
            <a:lvl7pPr marL="3115109" indent="0">
              <a:buNone/>
              <a:defRPr sz="1600">
                <a:solidFill>
                  <a:schemeClr val="tx1">
                    <a:tint val="75000"/>
                  </a:schemeClr>
                </a:solidFill>
              </a:defRPr>
            </a:lvl7pPr>
            <a:lvl8pPr marL="3634294" indent="0">
              <a:buNone/>
              <a:defRPr sz="1600">
                <a:solidFill>
                  <a:schemeClr val="tx1">
                    <a:tint val="75000"/>
                  </a:schemeClr>
                </a:solidFill>
              </a:defRPr>
            </a:lvl8pPr>
            <a:lvl9pPr marL="4153479"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34432" y="7009643"/>
            <a:ext cx="2494016" cy="402652"/>
          </a:xfrm>
          <a:prstGeom prst="rect">
            <a:avLst/>
          </a:prstGeom>
        </p:spPr>
        <p:txBody>
          <a:bodyPr lIns="103839" tIns="51914" rIns="103839" bIns="51914"/>
          <a:lstStyle/>
          <a:p>
            <a:pPr defTabSz="519169"/>
            <a:fld id="{B3EC9DCF-CFCE-5C47-8822-FAD908381162}" type="datetimeFigureOut">
              <a:rPr lang="en-US" smtClean="0">
                <a:solidFill>
                  <a:prstClr val="black"/>
                </a:solidFill>
                <a:latin typeface="Calibri"/>
              </a:rPr>
              <a:pPr defTabSz="519169"/>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839" tIns="51914" rIns="103839" bIns="51914"/>
          <a:lstStyle/>
          <a:p>
            <a:pPr defTabSz="519169"/>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839" tIns="51914" rIns="103839" bIns="51914"/>
          <a:lstStyle/>
          <a:p>
            <a:pPr defTabSz="519169"/>
            <a:fld id="{E18BDD62-20AF-E348-B8E3-AF41DAD3C40B}" type="slidenum">
              <a:rPr lang="en-US" smtClean="0">
                <a:solidFill>
                  <a:prstClr val="black"/>
                </a:solidFill>
                <a:latin typeface="Calibri"/>
              </a:rPr>
              <a:pPr defTabSz="519169"/>
              <a:t>‹#›</a:t>
            </a:fld>
            <a:endParaRPr lang="en-US" dirty="0">
              <a:solidFill>
                <a:prstClr val="black"/>
              </a:solidFill>
              <a:latin typeface="Calibri"/>
            </a:endParaRPr>
          </a:p>
        </p:txBody>
      </p:sp>
    </p:spTree>
    <p:extLst>
      <p:ext uri="{BB962C8B-B14F-4D97-AF65-F5344CB8AC3E}">
        <p14:creationId xmlns:p14="http://schemas.microsoft.com/office/powerpoint/2010/main" val="2154374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4432" y="1764704"/>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433391" y="1764704"/>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534432" y="7009643"/>
            <a:ext cx="2494016" cy="402652"/>
          </a:xfrm>
          <a:prstGeom prst="rect">
            <a:avLst/>
          </a:prstGeom>
        </p:spPr>
        <p:txBody>
          <a:bodyPr lIns="103839" tIns="51914" rIns="103839" bIns="51914"/>
          <a:lstStyle/>
          <a:p>
            <a:pPr defTabSz="519169"/>
            <a:fld id="{B3EC9DCF-CFCE-5C47-8822-FAD908381162}" type="datetimeFigureOut">
              <a:rPr lang="en-US" smtClean="0">
                <a:solidFill>
                  <a:prstClr val="black"/>
                </a:solidFill>
                <a:latin typeface="Calibri"/>
              </a:rPr>
              <a:pPr defTabSz="519169"/>
              <a:t>3/2/2016</a:t>
            </a:fld>
            <a:endParaRPr lang="en-US" dirty="0">
              <a:solidFill>
                <a:prstClr val="black"/>
              </a:solidFill>
              <a:latin typeface="Calibri"/>
            </a:endParaRPr>
          </a:p>
        </p:txBody>
      </p:sp>
      <p:sp>
        <p:nvSpPr>
          <p:cNvPr id="6" name="Footer Placeholder 5"/>
          <p:cNvSpPr>
            <a:spLocks noGrp="1"/>
          </p:cNvSpPr>
          <p:nvPr>
            <p:ph type="ftr" sz="quarter" idx="11"/>
          </p:nvPr>
        </p:nvSpPr>
        <p:spPr>
          <a:xfrm>
            <a:off x="3651955" y="7009643"/>
            <a:ext cx="3384735" cy="402652"/>
          </a:xfrm>
          <a:prstGeom prst="rect">
            <a:avLst/>
          </a:prstGeom>
        </p:spPr>
        <p:txBody>
          <a:bodyPr lIns="103839" tIns="51914" rIns="103839" bIns="51914"/>
          <a:lstStyle/>
          <a:p>
            <a:pPr defTabSz="519169"/>
            <a:endParaRPr lang="en-US" dirty="0">
              <a:solidFill>
                <a:prstClr val="black"/>
              </a:solidFill>
              <a:latin typeface="Calibri"/>
            </a:endParaRPr>
          </a:p>
        </p:txBody>
      </p:sp>
      <p:sp>
        <p:nvSpPr>
          <p:cNvPr id="7" name="Slide Number Placeholder 6"/>
          <p:cNvSpPr>
            <a:spLocks noGrp="1"/>
          </p:cNvSpPr>
          <p:nvPr>
            <p:ph type="sldNum" sz="quarter" idx="12"/>
          </p:nvPr>
        </p:nvSpPr>
        <p:spPr>
          <a:xfrm>
            <a:off x="7660190" y="7009643"/>
            <a:ext cx="2494016" cy="402652"/>
          </a:xfrm>
          <a:prstGeom prst="rect">
            <a:avLst/>
          </a:prstGeom>
        </p:spPr>
        <p:txBody>
          <a:bodyPr lIns="103839" tIns="51914" rIns="103839" bIns="51914"/>
          <a:lstStyle/>
          <a:p>
            <a:pPr defTabSz="519169"/>
            <a:fld id="{E18BDD62-20AF-E348-B8E3-AF41DAD3C40B}" type="slidenum">
              <a:rPr lang="en-US" smtClean="0">
                <a:solidFill>
                  <a:prstClr val="black"/>
                </a:solidFill>
                <a:latin typeface="Calibri"/>
              </a:rPr>
              <a:pPr defTabSz="519169"/>
              <a:t>‹#›</a:t>
            </a:fld>
            <a:endParaRPr lang="en-US" dirty="0">
              <a:solidFill>
                <a:prstClr val="black"/>
              </a:solidFill>
              <a:latin typeface="Calibri"/>
            </a:endParaRPr>
          </a:p>
        </p:txBody>
      </p:sp>
    </p:spTree>
    <p:extLst>
      <p:ext uri="{BB962C8B-B14F-4D97-AF65-F5344CB8AC3E}">
        <p14:creationId xmlns:p14="http://schemas.microsoft.com/office/powerpoint/2010/main" val="4110054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4432" y="1764722"/>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433391" y="1764722"/>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7E73058-762C-6D45-9C57-1FD325F1316D}" type="datetimeFigureOut">
              <a:rPr lang="en-US" smtClean="0"/>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59D00E-717A-CC45-84B7-852C4D4FD45D}" type="slidenum">
              <a:rPr lang="en-US" smtClean="0"/>
              <a:t>‹#›</a:t>
            </a:fld>
            <a:endParaRPr lang="en-US" dirty="0"/>
          </a:p>
        </p:txBody>
      </p:sp>
    </p:spTree>
    <p:extLst>
      <p:ext uri="{BB962C8B-B14F-4D97-AF65-F5344CB8AC3E}">
        <p14:creationId xmlns:p14="http://schemas.microsoft.com/office/powerpoint/2010/main" val="3892409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2" y="1692892"/>
            <a:ext cx="4722671" cy="705515"/>
          </a:xfrm>
        </p:spPr>
        <p:txBody>
          <a:bodyPr anchor="b"/>
          <a:lstStyle>
            <a:lvl1pPr marL="0" indent="0">
              <a:buNone/>
              <a:defRPr sz="2700" b="1"/>
            </a:lvl1pPr>
            <a:lvl2pPr marL="519169" indent="0">
              <a:buNone/>
              <a:defRPr sz="2300" b="1"/>
            </a:lvl2pPr>
            <a:lvl3pPr marL="1038367" indent="0">
              <a:buNone/>
              <a:defRPr sz="2100" b="1"/>
            </a:lvl3pPr>
            <a:lvl4pPr marL="1557555" indent="0">
              <a:buNone/>
              <a:defRPr sz="1800" b="1"/>
            </a:lvl4pPr>
            <a:lvl5pPr marL="2076739" indent="0">
              <a:buNone/>
              <a:defRPr sz="1800" b="1"/>
            </a:lvl5pPr>
            <a:lvl6pPr marL="2595922" indent="0">
              <a:buNone/>
              <a:defRPr sz="1800" b="1"/>
            </a:lvl6pPr>
            <a:lvl7pPr marL="3115109" indent="0">
              <a:buNone/>
              <a:defRPr sz="1800" b="1"/>
            </a:lvl7pPr>
            <a:lvl8pPr marL="3634294" indent="0">
              <a:buNone/>
              <a:defRPr sz="1800" b="1"/>
            </a:lvl8pPr>
            <a:lvl9pPr marL="4153479" indent="0">
              <a:buNone/>
              <a:defRPr sz="1800" b="1"/>
            </a:lvl9pPr>
          </a:lstStyle>
          <a:p>
            <a:pPr lvl="0"/>
            <a:r>
              <a:rPr lang="en-GB" smtClean="0"/>
              <a:t>Click to edit Master text styles</a:t>
            </a:r>
          </a:p>
        </p:txBody>
      </p:sp>
      <p:sp>
        <p:nvSpPr>
          <p:cNvPr id="4" name="Content Placeholder 3"/>
          <p:cNvSpPr>
            <a:spLocks noGrp="1"/>
          </p:cNvSpPr>
          <p:nvPr>
            <p:ph sz="half" idx="2"/>
          </p:nvPr>
        </p:nvSpPr>
        <p:spPr>
          <a:xfrm>
            <a:off x="534432" y="2398408"/>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0" y="1692892"/>
            <a:ext cx="4724526" cy="705515"/>
          </a:xfrm>
        </p:spPr>
        <p:txBody>
          <a:bodyPr anchor="b"/>
          <a:lstStyle>
            <a:lvl1pPr marL="0" indent="0">
              <a:buNone/>
              <a:defRPr sz="2700" b="1"/>
            </a:lvl1pPr>
            <a:lvl2pPr marL="519169" indent="0">
              <a:buNone/>
              <a:defRPr sz="2300" b="1"/>
            </a:lvl2pPr>
            <a:lvl3pPr marL="1038367" indent="0">
              <a:buNone/>
              <a:defRPr sz="2100" b="1"/>
            </a:lvl3pPr>
            <a:lvl4pPr marL="1557555" indent="0">
              <a:buNone/>
              <a:defRPr sz="1800" b="1"/>
            </a:lvl4pPr>
            <a:lvl5pPr marL="2076739" indent="0">
              <a:buNone/>
              <a:defRPr sz="1800" b="1"/>
            </a:lvl5pPr>
            <a:lvl6pPr marL="2595922" indent="0">
              <a:buNone/>
              <a:defRPr sz="1800" b="1"/>
            </a:lvl6pPr>
            <a:lvl7pPr marL="3115109" indent="0">
              <a:buNone/>
              <a:defRPr sz="1800" b="1"/>
            </a:lvl7pPr>
            <a:lvl8pPr marL="3634294" indent="0">
              <a:buNone/>
              <a:defRPr sz="1800" b="1"/>
            </a:lvl8pPr>
            <a:lvl9pPr marL="4153479" indent="0">
              <a:buNone/>
              <a:defRPr sz="1800" b="1"/>
            </a:lvl9pPr>
          </a:lstStyle>
          <a:p>
            <a:pPr lvl="0"/>
            <a:r>
              <a:rPr lang="en-GB" smtClean="0"/>
              <a:t>Click to edit Master text styles</a:t>
            </a:r>
          </a:p>
        </p:txBody>
      </p:sp>
      <p:sp>
        <p:nvSpPr>
          <p:cNvPr id="6" name="Content Placeholder 5"/>
          <p:cNvSpPr>
            <a:spLocks noGrp="1"/>
          </p:cNvSpPr>
          <p:nvPr>
            <p:ph sz="quarter" idx="4"/>
          </p:nvPr>
        </p:nvSpPr>
        <p:spPr>
          <a:xfrm>
            <a:off x="5429680" y="2398408"/>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534432" y="7009643"/>
            <a:ext cx="2494016" cy="402652"/>
          </a:xfrm>
          <a:prstGeom prst="rect">
            <a:avLst/>
          </a:prstGeom>
        </p:spPr>
        <p:txBody>
          <a:bodyPr lIns="103839" tIns="51914" rIns="103839" bIns="51914"/>
          <a:lstStyle/>
          <a:p>
            <a:pPr defTabSz="519169"/>
            <a:fld id="{B3EC9DCF-CFCE-5C47-8822-FAD908381162}" type="datetimeFigureOut">
              <a:rPr lang="en-US" smtClean="0">
                <a:solidFill>
                  <a:prstClr val="black"/>
                </a:solidFill>
                <a:latin typeface="Calibri"/>
              </a:rPr>
              <a:pPr defTabSz="519169"/>
              <a:t>3/2/2016</a:t>
            </a:fld>
            <a:endParaRPr lang="en-US" dirty="0">
              <a:solidFill>
                <a:prstClr val="black"/>
              </a:solidFill>
              <a:latin typeface="Calibri"/>
            </a:endParaRPr>
          </a:p>
        </p:txBody>
      </p:sp>
      <p:sp>
        <p:nvSpPr>
          <p:cNvPr id="8" name="Footer Placeholder 7"/>
          <p:cNvSpPr>
            <a:spLocks noGrp="1"/>
          </p:cNvSpPr>
          <p:nvPr>
            <p:ph type="ftr" sz="quarter" idx="11"/>
          </p:nvPr>
        </p:nvSpPr>
        <p:spPr>
          <a:xfrm>
            <a:off x="3651955" y="7009643"/>
            <a:ext cx="3384735" cy="402652"/>
          </a:xfrm>
          <a:prstGeom prst="rect">
            <a:avLst/>
          </a:prstGeom>
        </p:spPr>
        <p:txBody>
          <a:bodyPr lIns="103839" tIns="51914" rIns="103839" bIns="51914"/>
          <a:lstStyle/>
          <a:p>
            <a:pPr defTabSz="519169"/>
            <a:endParaRPr lang="en-US" dirty="0">
              <a:solidFill>
                <a:prstClr val="black"/>
              </a:solidFill>
              <a:latin typeface="Calibri"/>
            </a:endParaRPr>
          </a:p>
        </p:txBody>
      </p:sp>
      <p:sp>
        <p:nvSpPr>
          <p:cNvPr id="9" name="Slide Number Placeholder 8"/>
          <p:cNvSpPr>
            <a:spLocks noGrp="1"/>
          </p:cNvSpPr>
          <p:nvPr>
            <p:ph type="sldNum" sz="quarter" idx="12"/>
          </p:nvPr>
        </p:nvSpPr>
        <p:spPr>
          <a:xfrm>
            <a:off x="7660190" y="7009643"/>
            <a:ext cx="2494016" cy="402652"/>
          </a:xfrm>
          <a:prstGeom prst="rect">
            <a:avLst/>
          </a:prstGeom>
        </p:spPr>
        <p:txBody>
          <a:bodyPr lIns="103839" tIns="51914" rIns="103839" bIns="51914"/>
          <a:lstStyle/>
          <a:p>
            <a:pPr defTabSz="519169"/>
            <a:fld id="{E18BDD62-20AF-E348-B8E3-AF41DAD3C40B}" type="slidenum">
              <a:rPr lang="en-US" smtClean="0">
                <a:solidFill>
                  <a:prstClr val="black"/>
                </a:solidFill>
                <a:latin typeface="Calibri"/>
              </a:rPr>
              <a:pPr defTabSz="519169"/>
              <a:t>‹#›</a:t>
            </a:fld>
            <a:endParaRPr lang="en-US" dirty="0">
              <a:solidFill>
                <a:prstClr val="black"/>
              </a:solidFill>
              <a:latin typeface="Calibri"/>
            </a:endParaRPr>
          </a:p>
        </p:txBody>
      </p:sp>
    </p:spTree>
    <p:extLst>
      <p:ext uri="{BB962C8B-B14F-4D97-AF65-F5344CB8AC3E}">
        <p14:creationId xmlns:p14="http://schemas.microsoft.com/office/powerpoint/2010/main" val="4070940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534432" y="7009643"/>
            <a:ext cx="2494016" cy="402652"/>
          </a:xfrm>
          <a:prstGeom prst="rect">
            <a:avLst/>
          </a:prstGeom>
        </p:spPr>
        <p:txBody>
          <a:bodyPr lIns="103839" tIns="51914" rIns="103839" bIns="51914"/>
          <a:lstStyle/>
          <a:p>
            <a:pPr defTabSz="519169"/>
            <a:fld id="{B3EC9DCF-CFCE-5C47-8822-FAD908381162}" type="datetimeFigureOut">
              <a:rPr lang="en-US" smtClean="0">
                <a:solidFill>
                  <a:prstClr val="black"/>
                </a:solidFill>
                <a:latin typeface="Calibri"/>
              </a:rPr>
              <a:pPr defTabSz="519169"/>
              <a:t>3/2/2016</a:t>
            </a:fld>
            <a:endParaRPr lang="en-US" dirty="0">
              <a:solidFill>
                <a:prstClr val="black"/>
              </a:solidFill>
              <a:latin typeface="Calibri"/>
            </a:endParaRPr>
          </a:p>
        </p:txBody>
      </p:sp>
      <p:sp>
        <p:nvSpPr>
          <p:cNvPr id="4" name="Footer Placeholder 3"/>
          <p:cNvSpPr>
            <a:spLocks noGrp="1"/>
          </p:cNvSpPr>
          <p:nvPr>
            <p:ph type="ftr" sz="quarter" idx="11"/>
          </p:nvPr>
        </p:nvSpPr>
        <p:spPr>
          <a:xfrm>
            <a:off x="3651955" y="7009643"/>
            <a:ext cx="3384735" cy="402652"/>
          </a:xfrm>
          <a:prstGeom prst="rect">
            <a:avLst/>
          </a:prstGeom>
        </p:spPr>
        <p:txBody>
          <a:bodyPr lIns="103839" tIns="51914" rIns="103839" bIns="51914"/>
          <a:lstStyle/>
          <a:p>
            <a:pPr defTabSz="519169"/>
            <a:endParaRPr lang="en-US" dirty="0">
              <a:solidFill>
                <a:prstClr val="black"/>
              </a:solidFill>
              <a:latin typeface="Calibri"/>
            </a:endParaRPr>
          </a:p>
        </p:txBody>
      </p:sp>
      <p:sp>
        <p:nvSpPr>
          <p:cNvPr id="5" name="Slide Number Placeholder 4"/>
          <p:cNvSpPr>
            <a:spLocks noGrp="1"/>
          </p:cNvSpPr>
          <p:nvPr>
            <p:ph type="sldNum" sz="quarter" idx="12"/>
          </p:nvPr>
        </p:nvSpPr>
        <p:spPr>
          <a:xfrm>
            <a:off x="7660190" y="7009643"/>
            <a:ext cx="2494016" cy="402652"/>
          </a:xfrm>
          <a:prstGeom prst="rect">
            <a:avLst/>
          </a:prstGeom>
        </p:spPr>
        <p:txBody>
          <a:bodyPr lIns="103839" tIns="51914" rIns="103839" bIns="51914"/>
          <a:lstStyle/>
          <a:p>
            <a:pPr defTabSz="519169"/>
            <a:fld id="{E18BDD62-20AF-E348-B8E3-AF41DAD3C40B}" type="slidenum">
              <a:rPr lang="en-US" smtClean="0">
                <a:solidFill>
                  <a:prstClr val="black"/>
                </a:solidFill>
                <a:latin typeface="Calibri"/>
              </a:rPr>
              <a:pPr defTabSz="519169"/>
              <a:t>‹#›</a:t>
            </a:fld>
            <a:endParaRPr lang="en-US" dirty="0">
              <a:solidFill>
                <a:prstClr val="black"/>
              </a:solidFill>
              <a:latin typeface="Calibri"/>
            </a:endParaRPr>
          </a:p>
        </p:txBody>
      </p:sp>
    </p:spTree>
    <p:extLst>
      <p:ext uri="{BB962C8B-B14F-4D97-AF65-F5344CB8AC3E}">
        <p14:creationId xmlns:p14="http://schemas.microsoft.com/office/powerpoint/2010/main" val="2471114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432" y="7009643"/>
            <a:ext cx="2494016" cy="402652"/>
          </a:xfrm>
          <a:prstGeom prst="rect">
            <a:avLst/>
          </a:prstGeom>
        </p:spPr>
        <p:txBody>
          <a:bodyPr lIns="103839" tIns="51914" rIns="103839" bIns="51914"/>
          <a:lstStyle/>
          <a:p>
            <a:pPr defTabSz="519169"/>
            <a:fld id="{B3EC9DCF-CFCE-5C47-8822-FAD908381162}" type="datetimeFigureOut">
              <a:rPr lang="en-US" smtClean="0">
                <a:solidFill>
                  <a:prstClr val="black"/>
                </a:solidFill>
                <a:latin typeface="Calibri"/>
              </a:rPr>
              <a:pPr defTabSz="519169"/>
              <a:t>3/2/2016</a:t>
            </a:fld>
            <a:endParaRPr lang="en-US" dirty="0">
              <a:solidFill>
                <a:prstClr val="black"/>
              </a:solidFill>
              <a:latin typeface="Calibri"/>
            </a:endParaRPr>
          </a:p>
        </p:txBody>
      </p:sp>
      <p:sp>
        <p:nvSpPr>
          <p:cNvPr id="3" name="Footer Placeholder 2"/>
          <p:cNvSpPr>
            <a:spLocks noGrp="1"/>
          </p:cNvSpPr>
          <p:nvPr>
            <p:ph type="ftr" sz="quarter" idx="11"/>
          </p:nvPr>
        </p:nvSpPr>
        <p:spPr>
          <a:xfrm>
            <a:off x="3651955" y="7009643"/>
            <a:ext cx="3384735" cy="402652"/>
          </a:xfrm>
          <a:prstGeom prst="rect">
            <a:avLst/>
          </a:prstGeom>
        </p:spPr>
        <p:txBody>
          <a:bodyPr lIns="103839" tIns="51914" rIns="103839" bIns="51914"/>
          <a:lstStyle/>
          <a:p>
            <a:pPr defTabSz="519169"/>
            <a:endParaRPr lang="en-US" dirty="0">
              <a:solidFill>
                <a:prstClr val="black"/>
              </a:solidFill>
              <a:latin typeface="Calibri"/>
            </a:endParaRPr>
          </a:p>
        </p:txBody>
      </p:sp>
      <p:sp>
        <p:nvSpPr>
          <p:cNvPr id="4" name="Slide Number Placeholder 3"/>
          <p:cNvSpPr>
            <a:spLocks noGrp="1"/>
          </p:cNvSpPr>
          <p:nvPr>
            <p:ph type="sldNum" sz="quarter" idx="12"/>
          </p:nvPr>
        </p:nvSpPr>
        <p:spPr>
          <a:xfrm>
            <a:off x="7660190" y="7009643"/>
            <a:ext cx="2494016" cy="402652"/>
          </a:xfrm>
          <a:prstGeom prst="rect">
            <a:avLst/>
          </a:prstGeom>
        </p:spPr>
        <p:txBody>
          <a:bodyPr lIns="103839" tIns="51914" rIns="103839" bIns="51914"/>
          <a:lstStyle/>
          <a:p>
            <a:pPr defTabSz="519169"/>
            <a:fld id="{E18BDD62-20AF-E348-B8E3-AF41DAD3C40B}" type="slidenum">
              <a:rPr lang="en-US" smtClean="0">
                <a:solidFill>
                  <a:prstClr val="black"/>
                </a:solidFill>
                <a:latin typeface="Calibri"/>
              </a:rPr>
              <a:pPr defTabSz="519169"/>
              <a:t>‹#›</a:t>
            </a:fld>
            <a:endParaRPr lang="en-US" dirty="0">
              <a:solidFill>
                <a:prstClr val="black"/>
              </a:solidFill>
              <a:latin typeface="Calibri"/>
            </a:endParaRPr>
          </a:p>
        </p:txBody>
      </p:sp>
    </p:spTree>
    <p:extLst>
      <p:ext uri="{BB962C8B-B14F-4D97-AF65-F5344CB8AC3E}">
        <p14:creationId xmlns:p14="http://schemas.microsoft.com/office/powerpoint/2010/main" val="3417690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8"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53"/>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6" y="1582598"/>
            <a:ext cx="3516488" cy="5173200"/>
          </a:xfrm>
        </p:spPr>
        <p:txBody>
          <a:bodyPr/>
          <a:lstStyle>
            <a:lvl1pPr marL="0" indent="0">
              <a:buNone/>
              <a:defRPr sz="1600"/>
            </a:lvl1pPr>
            <a:lvl2pPr marL="519169" indent="0">
              <a:buNone/>
              <a:defRPr sz="1400"/>
            </a:lvl2pPr>
            <a:lvl3pPr marL="1038367" indent="0">
              <a:buNone/>
              <a:defRPr sz="1100"/>
            </a:lvl3pPr>
            <a:lvl4pPr marL="1557555" indent="0">
              <a:buNone/>
              <a:defRPr sz="1000"/>
            </a:lvl4pPr>
            <a:lvl5pPr marL="2076739" indent="0">
              <a:buNone/>
              <a:defRPr sz="1000"/>
            </a:lvl5pPr>
            <a:lvl6pPr marL="2595922" indent="0">
              <a:buNone/>
              <a:defRPr sz="1000"/>
            </a:lvl6pPr>
            <a:lvl7pPr marL="3115109" indent="0">
              <a:buNone/>
              <a:defRPr sz="1000"/>
            </a:lvl7pPr>
            <a:lvl8pPr marL="3634294" indent="0">
              <a:buNone/>
              <a:defRPr sz="1000"/>
            </a:lvl8pPr>
            <a:lvl9pPr marL="4153479" indent="0">
              <a:buNone/>
              <a:defRPr sz="1000"/>
            </a:lvl9pPr>
          </a:lstStyle>
          <a:p>
            <a:pPr lvl="0"/>
            <a:r>
              <a:rPr lang="en-GB" smtClean="0"/>
              <a:t>Click to edit Master text styles</a:t>
            </a:r>
          </a:p>
        </p:txBody>
      </p:sp>
      <p:sp>
        <p:nvSpPr>
          <p:cNvPr id="5" name="Date Placeholder 4"/>
          <p:cNvSpPr>
            <a:spLocks noGrp="1"/>
          </p:cNvSpPr>
          <p:nvPr>
            <p:ph type="dt" sz="half" idx="10"/>
          </p:nvPr>
        </p:nvSpPr>
        <p:spPr>
          <a:xfrm>
            <a:off x="534432" y="7009643"/>
            <a:ext cx="2494016" cy="402652"/>
          </a:xfrm>
          <a:prstGeom prst="rect">
            <a:avLst/>
          </a:prstGeom>
        </p:spPr>
        <p:txBody>
          <a:bodyPr lIns="103839" tIns="51914" rIns="103839" bIns="51914"/>
          <a:lstStyle/>
          <a:p>
            <a:pPr defTabSz="519169"/>
            <a:fld id="{B3EC9DCF-CFCE-5C47-8822-FAD908381162}" type="datetimeFigureOut">
              <a:rPr lang="en-US" smtClean="0">
                <a:solidFill>
                  <a:prstClr val="black"/>
                </a:solidFill>
                <a:latin typeface="Calibri"/>
              </a:rPr>
              <a:pPr defTabSz="519169"/>
              <a:t>3/2/2016</a:t>
            </a:fld>
            <a:endParaRPr lang="en-US" dirty="0">
              <a:solidFill>
                <a:prstClr val="black"/>
              </a:solidFill>
              <a:latin typeface="Calibri"/>
            </a:endParaRPr>
          </a:p>
        </p:txBody>
      </p:sp>
      <p:sp>
        <p:nvSpPr>
          <p:cNvPr id="6" name="Footer Placeholder 5"/>
          <p:cNvSpPr>
            <a:spLocks noGrp="1"/>
          </p:cNvSpPr>
          <p:nvPr>
            <p:ph type="ftr" sz="quarter" idx="11"/>
          </p:nvPr>
        </p:nvSpPr>
        <p:spPr>
          <a:xfrm>
            <a:off x="3651955" y="7009643"/>
            <a:ext cx="3384735" cy="402652"/>
          </a:xfrm>
          <a:prstGeom prst="rect">
            <a:avLst/>
          </a:prstGeom>
        </p:spPr>
        <p:txBody>
          <a:bodyPr lIns="103839" tIns="51914" rIns="103839" bIns="51914"/>
          <a:lstStyle/>
          <a:p>
            <a:pPr defTabSz="519169"/>
            <a:endParaRPr lang="en-US" dirty="0">
              <a:solidFill>
                <a:prstClr val="black"/>
              </a:solidFill>
              <a:latin typeface="Calibri"/>
            </a:endParaRPr>
          </a:p>
        </p:txBody>
      </p:sp>
      <p:sp>
        <p:nvSpPr>
          <p:cNvPr id="7" name="Slide Number Placeholder 6"/>
          <p:cNvSpPr>
            <a:spLocks noGrp="1"/>
          </p:cNvSpPr>
          <p:nvPr>
            <p:ph type="sldNum" sz="quarter" idx="12"/>
          </p:nvPr>
        </p:nvSpPr>
        <p:spPr>
          <a:xfrm>
            <a:off x="7660190" y="7009643"/>
            <a:ext cx="2494016" cy="402652"/>
          </a:xfrm>
          <a:prstGeom prst="rect">
            <a:avLst/>
          </a:prstGeom>
        </p:spPr>
        <p:txBody>
          <a:bodyPr lIns="103839" tIns="51914" rIns="103839" bIns="51914"/>
          <a:lstStyle/>
          <a:p>
            <a:pPr defTabSz="519169"/>
            <a:fld id="{E18BDD62-20AF-E348-B8E3-AF41DAD3C40B}" type="slidenum">
              <a:rPr lang="en-US" smtClean="0">
                <a:solidFill>
                  <a:prstClr val="black"/>
                </a:solidFill>
                <a:latin typeface="Calibri"/>
              </a:rPr>
              <a:pPr defTabSz="519169"/>
              <a:t>‹#›</a:t>
            </a:fld>
            <a:endParaRPr lang="en-US" dirty="0">
              <a:solidFill>
                <a:prstClr val="black"/>
              </a:solidFill>
              <a:latin typeface="Calibri"/>
            </a:endParaRPr>
          </a:p>
        </p:txBody>
      </p:sp>
    </p:spTree>
    <p:extLst>
      <p:ext uri="{BB962C8B-B14F-4D97-AF65-F5344CB8AC3E}">
        <p14:creationId xmlns:p14="http://schemas.microsoft.com/office/powerpoint/2010/main" val="4135369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a:lstStyle>
            <a:lvl1pPr marL="0" indent="0">
              <a:buNone/>
              <a:defRPr sz="3600"/>
            </a:lvl1pPr>
            <a:lvl2pPr marL="519169" indent="0">
              <a:buNone/>
              <a:defRPr sz="3200"/>
            </a:lvl2pPr>
            <a:lvl3pPr marL="1038367" indent="0">
              <a:buNone/>
              <a:defRPr sz="2700"/>
            </a:lvl3pPr>
            <a:lvl4pPr marL="1557555" indent="0">
              <a:buNone/>
              <a:defRPr sz="2300"/>
            </a:lvl4pPr>
            <a:lvl5pPr marL="2076739" indent="0">
              <a:buNone/>
              <a:defRPr sz="2300"/>
            </a:lvl5pPr>
            <a:lvl6pPr marL="2595922" indent="0">
              <a:buNone/>
              <a:defRPr sz="2300"/>
            </a:lvl6pPr>
            <a:lvl7pPr marL="3115109" indent="0">
              <a:buNone/>
              <a:defRPr sz="2300"/>
            </a:lvl7pPr>
            <a:lvl8pPr marL="3634294" indent="0">
              <a:buNone/>
              <a:defRPr sz="2300"/>
            </a:lvl8pPr>
            <a:lvl9pPr marL="4153479" indent="0">
              <a:buNone/>
              <a:defRPr sz="2300"/>
            </a:lvl9pPr>
          </a:lstStyle>
          <a:p>
            <a:endParaRPr lang="en-US" dirty="0"/>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600"/>
            </a:lvl1pPr>
            <a:lvl2pPr marL="519169" indent="0">
              <a:buNone/>
              <a:defRPr sz="1400"/>
            </a:lvl2pPr>
            <a:lvl3pPr marL="1038367" indent="0">
              <a:buNone/>
              <a:defRPr sz="1100"/>
            </a:lvl3pPr>
            <a:lvl4pPr marL="1557555" indent="0">
              <a:buNone/>
              <a:defRPr sz="1000"/>
            </a:lvl4pPr>
            <a:lvl5pPr marL="2076739" indent="0">
              <a:buNone/>
              <a:defRPr sz="1000"/>
            </a:lvl5pPr>
            <a:lvl6pPr marL="2595922" indent="0">
              <a:buNone/>
              <a:defRPr sz="1000"/>
            </a:lvl6pPr>
            <a:lvl7pPr marL="3115109" indent="0">
              <a:buNone/>
              <a:defRPr sz="1000"/>
            </a:lvl7pPr>
            <a:lvl8pPr marL="3634294" indent="0">
              <a:buNone/>
              <a:defRPr sz="1000"/>
            </a:lvl8pPr>
            <a:lvl9pPr marL="4153479" indent="0">
              <a:buNone/>
              <a:defRPr sz="1000"/>
            </a:lvl9pPr>
          </a:lstStyle>
          <a:p>
            <a:pPr lvl="0"/>
            <a:r>
              <a:rPr lang="en-GB" smtClean="0"/>
              <a:t>Click to edit Master text styles</a:t>
            </a:r>
          </a:p>
        </p:txBody>
      </p:sp>
      <p:sp>
        <p:nvSpPr>
          <p:cNvPr id="5" name="Date Placeholder 4"/>
          <p:cNvSpPr>
            <a:spLocks noGrp="1"/>
          </p:cNvSpPr>
          <p:nvPr>
            <p:ph type="dt" sz="half" idx="10"/>
          </p:nvPr>
        </p:nvSpPr>
        <p:spPr>
          <a:xfrm>
            <a:off x="534432" y="7009643"/>
            <a:ext cx="2494016" cy="402652"/>
          </a:xfrm>
          <a:prstGeom prst="rect">
            <a:avLst/>
          </a:prstGeom>
        </p:spPr>
        <p:txBody>
          <a:bodyPr lIns="103839" tIns="51914" rIns="103839" bIns="51914"/>
          <a:lstStyle/>
          <a:p>
            <a:pPr defTabSz="519169"/>
            <a:fld id="{B3EC9DCF-CFCE-5C47-8822-FAD908381162}" type="datetimeFigureOut">
              <a:rPr lang="en-US" smtClean="0">
                <a:solidFill>
                  <a:prstClr val="black"/>
                </a:solidFill>
                <a:latin typeface="Calibri"/>
              </a:rPr>
              <a:pPr defTabSz="519169"/>
              <a:t>3/2/2016</a:t>
            </a:fld>
            <a:endParaRPr lang="en-US" dirty="0">
              <a:solidFill>
                <a:prstClr val="black"/>
              </a:solidFill>
              <a:latin typeface="Calibri"/>
            </a:endParaRPr>
          </a:p>
        </p:txBody>
      </p:sp>
      <p:sp>
        <p:nvSpPr>
          <p:cNvPr id="6" name="Footer Placeholder 5"/>
          <p:cNvSpPr>
            <a:spLocks noGrp="1"/>
          </p:cNvSpPr>
          <p:nvPr>
            <p:ph type="ftr" sz="quarter" idx="11"/>
          </p:nvPr>
        </p:nvSpPr>
        <p:spPr>
          <a:xfrm>
            <a:off x="3651955" y="7009643"/>
            <a:ext cx="3384735" cy="402652"/>
          </a:xfrm>
          <a:prstGeom prst="rect">
            <a:avLst/>
          </a:prstGeom>
        </p:spPr>
        <p:txBody>
          <a:bodyPr lIns="103839" tIns="51914" rIns="103839" bIns="51914"/>
          <a:lstStyle/>
          <a:p>
            <a:pPr defTabSz="519169"/>
            <a:endParaRPr lang="en-US" dirty="0">
              <a:solidFill>
                <a:prstClr val="black"/>
              </a:solidFill>
              <a:latin typeface="Calibri"/>
            </a:endParaRPr>
          </a:p>
        </p:txBody>
      </p:sp>
      <p:sp>
        <p:nvSpPr>
          <p:cNvPr id="7" name="Slide Number Placeholder 6"/>
          <p:cNvSpPr>
            <a:spLocks noGrp="1"/>
          </p:cNvSpPr>
          <p:nvPr>
            <p:ph type="sldNum" sz="quarter" idx="12"/>
          </p:nvPr>
        </p:nvSpPr>
        <p:spPr>
          <a:xfrm>
            <a:off x="7660190" y="7009643"/>
            <a:ext cx="2494016" cy="402652"/>
          </a:xfrm>
          <a:prstGeom prst="rect">
            <a:avLst/>
          </a:prstGeom>
        </p:spPr>
        <p:txBody>
          <a:bodyPr lIns="103839" tIns="51914" rIns="103839" bIns="51914"/>
          <a:lstStyle/>
          <a:p>
            <a:pPr defTabSz="519169"/>
            <a:fld id="{E18BDD62-20AF-E348-B8E3-AF41DAD3C40B}" type="slidenum">
              <a:rPr lang="en-US" smtClean="0">
                <a:solidFill>
                  <a:prstClr val="black"/>
                </a:solidFill>
                <a:latin typeface="Calibri"/>
              </a:rPr>
              <a:pPr defTabSz="519169"/>
              <a:t>‹#›</a:t>
            </a:fld>
            <a:endParaRPr lang="en-US" dirty="0">
              <a:solidFill>
                <a:prstClr val="black"/>
              </a:solidFill>
              <a:latin typeface="Calibri"/>
            </a:endParaRPr>
          </a:p>
        </p:txBody>
      </p:sp>
    </p:spTree>
    <p:extLst>
      <p:ext uri="{BB962C8B-B14F-4D97-AF65-F5344CB8AC3E}">
        <p14:creationId xmlns:p14="http://schemas.microsoft.com/office/powerpoint/2010/main" val="3999119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3839" tIns="51914" rIns="103839" bIns="51914"/>
          <a:lstStyle/>
          <a:p>
            <a:pPr defTabSz="519169"/>
            <a:fld id="{B3EC9DCF-CFCE-5C47-8822-FAD908381162}" type="datetimeFigureOut">
              <a:rPr lang="en-US" smtClean="0">
                <a:solidFill>
                  <a:prstClr val="black"/>
                </a:solidFill>
                <a:latin typeface="Calibri"/>
              </a:rPr>
              <a:pPr defTabSz="519169"/>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839" tIns="51914" rIns="103839" bIns="51914"/>
          <a:lstStyle/>
          <a:p>
            <a:pPr defTabSz="519169"/>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839" tIns="51914" rIns="103839" bIns="51914"/>
          <a:lstStyle/>
          <a:p>
            <a:pPr defTabSz="519169"/>
            <a:fld id="{E18BDD62-20AF-E348-B8E3-AF41DAD3C40B}" type="slidenum">
              <a:rPr lang="en-US" smtClean="0">
                <a:solidFill>
                  <a:prstClr val="black"/>
                </a:solidFill>
                <a:latin typeface="Calibri"/>
              </a:rPr>
              <a:pPr defTabSz="519169"/>
              <a:t>‹#›</a:t>
            </a:fld>
            <a:endParaRPr lang="en-US" dirty="0">
              <a:solidFill>
                <a:prstClr val="black"/>
              </a:solidFill>
              <a:latin typeface="Calibri"/>
            </a:endParaRPr>
          </a:p>
        </p:txBody>
      </p:sp>
    </p:spTree>
    <p:extLst>
      <p:ext uri="{BB962C8B-B14F-4D97-AF65-F5344CB8AC3E}">
        <p14:creationId xmlns:p14="http://schemas.microsoft.com/office/powerpoint/2010/main" val="3025781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5"/>
            <a:ext cx="2404944" cy="645293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4434" y="302865"/>
            <a:ext cx="7036687" cy="645293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3839" tIns="51914" rIns="103839" bIns="51914"/>
          <a:lstStyle/>
          <a:p>
            <a:pPr defTabSz="519169"/>
            <a:fld id="{B3EC9DCF-CFCE-5C47-8822-FAD908381162}" type="datetimeFigureOut">
              <a:rPr lang="en-US" smtClean="0">
                <a:solidFill>
                  <a:prstClr val="black"/>
                </a:solidFill>
                <a:latin typeface="Calibri"/>
              </a:rPr>
              <a:pPr defTabSz="519169"/>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839" tIns="51914" rIns="103839" bIns="51914"/>
          <a:lstStyle/>
          <a:p>
            <a:pPr defTabSz="519169"/>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839" tIns="51914" rIns="103839" bIns="51914"/>
          <a:lstStyle/>
          <a:p>
            <a:pPr defTabSz="519169"/>
            <a:fld id="{E18BDD62-20AF-E348-B8E3-AF41DAD3C40B}" type="slidenum">
              <a:rPr lang="en-US" smtClean="0">
                <a:solidFill>
                  <a:prstClr val="black"/>
                </a:solidFill>
                <a:latin typeface="Calibri"/>
              </a:rPr>
              <a:pPr defTabSz="519169"/>
              <a:t>‹#›</a:t>
            </a:fld>
            <a:endParaRPr lang="en-US" dirty="0">
              <a:solidFill>
                <a:prstClr val="black"/>
              </a:solidFill>
              <a:latin typeface="Calibri"/>
            </a:endParaRPr>
          </a:p>
        </p:txBody>
      </p:sp>
    </p:spTree>
    <p:extLst>
      <p:ext uri="{BB962C8B-B14F-4D97-AF65-F5344CB8AC3E}">
        <p14:creationId xmlns:p14="http://schemas.microsoft.com/office/powerpoint/2010/main" val="2611492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17"/>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519623" indent="0" algn="ctr">
              <a:buNone/>
              <a:defRPr>
                <a:solidFill>
                  <a:schemeClr val="tx1">
                    <a:tint val="75000"/>
                  </a:schemeClr>
                </a:solidFill>
              </a:defRPr>
            </a:lvl2pPr>
            <a:lvl3pPr marL="1039267" indent="0" algn="ctr">
              <a:buNone/>
              <a:defRPr>
                <a:solidFill>
                  <a:schemeClr val="tx1">
                    <a:tint val="75000"/>
                  </a:schemeClr>
                </a:solidFill>
              </a:defRPr>
            </a:lvl3pPr>
            <a:lvl4pPr marL="1558904" indent="0" algn="ctr">
              <a:buNone/>
              <a:defRPr>
                <a:solidFill>
                  <a:schemeClr val="tx1">
                    <a:tint val="75000"/>
                  </a:schemeClr>
                </a:solidFill>
              </a:defRPr>
            </a:lvl4pPr>
            <a:lvl5pPr marL="2078537" indent="0" algn="ctr">
              <a:buNone/>
              <a:defRPr>
                <a:solidFill>
                  <a:schemeClr val="tx1">
                    <a:tint val="75000"/>
                  </a:schemeClr>
                </a:solidFill>
              </a:defRPr>
            </a:lvl5pPr>
            <a:lvl6pPr marL="2598170" indent="0" algn="ctr">
              <a:buNone/>
              <a:defRPr>
                <a:solidFill>
                  <a:schemeClr val="tx1">
                    <a:tint val="75000"/>
                  </a:schemeClr>
                </a:solidFill>
              </a:defRPr>
            </a:lvl6pPr>
            <a:lvl7pPr marL="3117808" indent="0" algn="ctr">
              <a:buNone/>
              <a:defRPr>
                <a:solidFill>
                  <a:schemeClr val="tx1">
                    <a:tint val="75000"/>
                  </a:schemeClr>
                </a:solidFill>
              </a:defRPr>
            </a:lvl7pPr>
            <a:lvl8pPr marL="3637442" indent="0" algn="ctr">
              <a:buNone/>
              <a:defRPr>
                <a:solidFill>
                  <a:schemeClr val="tx1">
                    <a:tint val="75000"/>
                  </a:schemeClr>
                </a:solidFill>
              </a:defRPr>
            </a:lvl8pPr>
            <a:lvl9pPr marL="4157075"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3928" tIns="51961" rIns="103928" bIns="51961"/>
          <a:lstStyle/>
          <a:p>
            <a:pPr defTabSz="519623"/>
            <a:fld id="{B3EC9DCF-CFCE-5C47-8822-FAD908381162}" type="datetimeFigureOut">
              <a:rPr lang="en-US" smtClean="0">
                <a:solidFill>
                  <a:prstClr val="black"/>
                </a:solidFill>
                <a:latin typeface="Calibri"/>
              </a:rPr>
              <a:pPr defTabSz="519623"/>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928" tIns="51961" rIns="103928" bIns="51961"/>
          <a:lstStyle/>
          <a:p>
            <a:pPr defTabSz="519623"/>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928" tIns="51961" rIns="103928" bIns="51961"/>
          <a:lstStyle/>
          <a:p>
            <a:pPr defTabSz="519623"/>
            <a:fld id="{E18BDD62-20AF-E348-B8E3-AF41DAD3C40B}" type="slidenum">
              <a:rPr lang="en-US" smtClean="0">
                <a:solidFill>
                  <a:prstClr val="black"/>
                </a:solidFill>
                <a:latin typeface="Calibri"/>
              </a:rPr>
              <a:pPr defTabSz="519623"/>
              <a:t>‹#›</a:t>
            </a:fld>
            <a:endParaRPr lang="en-US" dirty="0">
              <a:solidFill>
                <a:prstClr val="black"/>
              </a:solidFill>
              <a:latin typeface="Calibri"/>
            </a:endParaRPr>
          </a:p>
        </p:txBody>
      </p:sp>
    </p:spTree>
    <p:extLst>
      <p:ext uri="{BB962C8B-B14F-4D97-AF65-F5344CB8AC3E}">
        <p14:creationId xmlns:p14="http://schemas.microsoft.com/office/powerpoint/2010/main" val="1228282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3928" tIns="51961" rIns="103928" bIns="51961"/>
          <a:lstStyle/>
          <a:p>
            <a:pPr defTabSz="519623"/>
            <a:fld id="{B3EC9DCF-CFCE-5C47-8822-FAD908381162}" type="datetimeFigureOut">
              <a:rPr lang="en-US" smtClean="0">
                <a:solidFill>
                  <a:prstClr val="black"/>
                </a:solidFill>
                <a:latin typeface="Calibri"/>
              </a:rPr>
              <a:pPr defTabSz="519623"/>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928" tIns="51961" rIns="103928" bIns="51961"/>
          <a:lstStyle/>
          <a:p>
            <a:pPr defTabSz="519623"/>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928" tIns="51961" rIns="103928" bIns="51961"/>
          <a:lstStyle/>
          <a:p>
            <a:pPr defTabSz="519623"/>
            <a:fld id="{E18BDD62-20AF-E348-B8E3-AF41DAD3C40B}" type="slidenum">
              <a:rPr lang="en-US" smtClean="0">
                <a:solidFill>
                  <a:prstClr val="black"/>
                </a:solidFill>
                <a:latin typeface="Calibri"/>
              </a:rPr>
              <a:pPr defTabSz="519623"/>
              <a:t>‹#›</a:t>
            </a:fld>
            <a:endParaRPr lang="en-US" dirty="0">
              <a:solidFill>
                <a:prstClr val="black"/>
              </a:solidFill>
              <a:latin typeface="Calibri"/>
            </a:endParaRPr>
          </a:p>
        </p:txBody>
      </p:sp>
    </p:spTree>
    <p:extLst>
      <p:ext uri="{BB962C8B-B14F-4D97-AF65-F5344CB8AC3E}">
        <p14:creationId xmlns:p14="http://schemas.microsoft.com/office/powerpoint/2010/main" val="1827724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90"/>
            <a:ext cx="9085342" cy="1654373"/>
          </a:xfrm>
        </p:spPr>
        <p:txBody>
          <a:bodyPr anchor="b"/>
          <a:lstStyle>
            <a:lvl1pPr marL="0" indent="0">
              <a:buNone/>
              <a:defRPr sz="2300">
                <a:solidFill>
                  <a:schemeClr val="tx1">
                    <a:tint val="75000"/>
                  </a:schemeClr>
                </a:solidFill>
              </a:defRPr>
            </a:lvl1pPr>
            <a:lvl2pPr marL="519623" indent="0">
              <a:buNone/>
              <a:defRPr sz="2100">
                <a:solidFill>
                  <a:schemeClr val="tx1">
                    <a:tint val="75000"/>
                  </a:schemeClr>
                </a:solidFill>
              </a:defRPr>
            </a:lvl2pPr>
            <a:lvl3pPr marL="1039267" indent="0">
              <a:buNone/>
              <a:defRPr sz="1800">
                <a:solidFill>
                  <a:schemeClr val="tx1">
                    <a:tint val="75000"/>
                  </a:schemeClr>
                </a:solidFill>
              </a:defRPr>
            </a:lvl3pPr>
            <a:lvl4pPr marL="1558904" indent="0">
              <a:buNone/>
              <a:defRPr sz="1600">
                <a:solidFill>
                  <a:schemeClr val="tx1">
                    <a:tint val="75000"/>
                  </a:schemeClr>
                </a:solidFill>
              </a:defRPr>
            </a:lvl4pPr>
            <a:lvl5pPr marL="2078537" indent="0">
              <a:buNone/>
              <a:defRPr sz="1600">
                <a:solidFill>
                  <a:schemeClr val="tx1">
                    <a:tint val="75000"/>
                  </a:schemeClr>
                </a:solidFill>
              </a:defRPr>
            </a:lvl5pPr>
            <a:lvl6pPr marL="2598170" indent="0">
              <a:buNone/>
              <a:defRPr sz="1600">
                <a:solidFill>
                  <a:schemeClr val="tx1">
                    <a:tint val="75000"/>
                  </a:schemeClr>
                </a:solidFill>
              </a:defRPr>
            </a:lvl6pPr>
            <a:lvl7pPr marL="3117808" indent="0">
              <a:buNone/>
              <a:defRPr sz="1600">
                <a:solidFill>
                  <a:schemeClr val="tx1">
                    <a:tint val="75000"/>
                  </a:schemeClr>
                </a:solidFill>
              </a:defRPr>
            </a:lvl7pPr>
            <a:lvl8pPr marL="3637442" indent="0">
              <a:buNone/>
              <a:defRPr sz="1600">
                <a:solidFill>
                  <a:schemeClr val="tx1">
                    <a:tint val="75000"/>
                  </a:schemeClr>
                </a:solidFill>
              </a:defRPr>
            </a:lvl8pPr>
            <a:lvl9pPr marL="4157075"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34432" y="7009643"/>
            <a:ext cx="2494016" cy="402652"/>
          </a:xfrm>
          <a:prstGeom prst="rect">
            <a:avLst/>
          </a:prstGeom>
        </p:spPr>
        <p:txBody>
          <a:bodyPr lIns="103928" tIns="51961" rIns="103928" bIns="51961"/>
          <a:lstStyle/>
          <a:p>
            <a:pPr defTabSz="519623"/>
            <a:fld id="{B3EC9DCF-CFCE-5C47-8822-FAD908381162}" type="datetimeFigureOut">
              <a:rPr lang="en-US" smtClean="0">
                <a:solidFill>
                  <a:prstClr val="black"/>
                </a:solidFill>
                <a:latin typeface="Calibri"/>
              </a:rPr>
              <a:pPr defTabSz="519623"/>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928" tIns="51961" rIns="103928" bIns="51961"/>
          <a:lstStyle/>
          <a:p>
            <a:pPr defTabSz="519623"/>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928" tIns="51961" rIns="103928" bIns="51961"/>
          <a:lstStyle/>
          <a:p>
            <a:pPr defTabSz="519623"/>
            <a:fld id="{E18BDD62-20AF-E348-B8E3-AF41DAD3C40B}" type="slidenum">
              <a:rPr lang="en-US" smtClean="0">
                <a:solidFill>
                  <a:prstClr val="black"/>
                </a:solidFill>
                <a:latin typeface="Calibri"/>
              </a:rPr>
              <a:pPr defTabSz="519623"/>
              <a:t>‹#›</a:t>
            </a:fld>
            <a:endParaRPr lang="en-US" dirty="0">
              <a:solidFill>
                <a:prstClr val="black"/>
              </a:solidFill>
              <a:latin typeface="Calibri"/>
            </a:endParaRPr>
          </a:p>
        </p:txBody>
      </p:sp>
    </p:spTree>
    <p:extLst>
      <p:ext uri="{BB962C8B-B14F-4D97-AF65-F5344CB8AC3E}">
        <p14:creationId xmlns:p14="http://schemas.microsoft.com/office/powerpoint/2010/main" val="5575518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2" y="1692892"/>
            <a:ext cx="4722671" cy="705515"/>
          </a:xfrm>
        </p:spPr>
        <p:txBody>
          <a:bodyPr anchor="b"/>
          <a:lstStyle>
            <a:lvl1pPr marL="0" indent="0">
              <a:buNone/>
              <a:defRPr sz="2700" b="1"/>
            </a:lvl1pPr>
            <a:lvl2pPr marL="518131" indent="0">
              <a:buNone/>
              <a:defRPr sz="2300" b="1"/>
            </a:lvl2pPr>
            <a:lvl3pPr marL="1036310" indent="0">
              <a:buNone/>
              <a:defRPr sz="2100" b="1"/>
            </a:lvl3pPr>
            <a:lvl4pPr marL="1554475" indent="0">
              <a:buNone/>
              <a:defRPr sz="1800" b="1"/>
            </a:lvl4pPr>
            <a:lvl5pPr marL="2072634" indent="0">
              <a:buNone/>
              <a:defRPr sz="1800" b="1"/>
            </a:lvl5pPr>
            <a:lvl6pPr marL="2590793" indent="0">
              <a:buNone/>
              <a:defRPr sz="1800" b="1"/>
            </a:lvl6pPr>
            <a:lvl7pPr marL="3108953" indent="0">
              <a:buNone/>
              <a:defRPr sz="1800" b="1"/>
            </a:lvl7pPr>
            <a:lvl8pPr marL="3627109" indent="0">
              <a:buNone/>
              <a:defRPr sz="1800" b="1"/>
            </a:lvl8pPr>
            <a:lvl9pPr marL="4145270" indent="0">
              <a:buNone/>
              <a:defRPr sz="1800" b="1"/>
            </a:lvl9pPr>
          </a:lstStyle>
          <a:p>
            <a:pPr lvl="0"/>
            <a:r>
              <a:rPr lang="en-GB" smtClean="0"/>
              <a:t>Click to edit Master text styles</a:t>
            </a:r>
          </a:p>
        </p:txBody>
      </p:sp>
      <p:sp>
        <p:nvSpPr>
          <p:cNvPr id="4" name="Content Placeholder 3"/>
          <p:cNvSpPr>
            <a:spLocks noGrp="1"/>
          </p:cNvSpPr>
          <p:nvPr>
            <p:ph sz="half" idx="2"/>
          </p:nvPr>
        </p:nvSpPr>
        <p:spPr>
          <a:xfrm>
            <a:off x="534432" y="2398408"/>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0" y="1692892"/>
            <a:ext cx="4724526" cy="705515"/>
          </a:xfrm>
        </p:spPr>
        <p:txBody>
          <a:bodyPr anchor="b"/>
          <a:lstStyle>
            <a:lvl1pPr marL="0" indent="0">
              <a:buNone/>
              <a:defRPr sz="2700" b="1"/>
            </a:lvl1pPr>
            <a:lvl2pPr marL="518131" indent="0">
              <a:buNone/>
              <a:defRPr sz="2300" b="1"/>
            </a:lvl2pPr>
            <a:lvl3pPr marL="1036310" indent="0">
              <a:buNone/>
              <a:defRPr sz="2100" b="1"/>
            </a:lvl3pPr>
            <a:lvl4pPr marL="1554475" indent="0">
              <a:buNone/>
              <a:defRPr sz="1800" b="1"/>
            </a:lvl4pPr>
            <a:lvl5pPr marL="2072634" indent="0">
              <a:buNone/>
              <a:defRPr sz="1800" b="1"/>
            </a:lvl5pPr>
            <a:lvl6pPr marL="2590793" indent="0">
              <a:buNone/>
              <a:defRPr sz="1800" b="1"/>
            </a:lvl6pPr>
            <a:lvl7pPr marL="3108953" indent="0">
              <a:buNone/>
              <a:defRPr sz="1800" b="1"/>
            </a:lvl7pPr>
            <a:lvl8pPr marL="3627109" indent="0">
              <a:buNone/>
              <a:defRPr sz="1800" b="1"/>
            </a:lvl8pPr>
            <a:lvl9pPr marL="4145270" indent="0">
              <a:buNone/>
              <a:defRPr sz="1800" b="1"/>
            </a:lvl9pPr>
          </a:lstStyle>
          <a:p>
            <a:pPr lvl="0"/>
            <a:r>
              <a:rPr lang="en-GB" smtClean="0"/>
              <a:t>Click to edit Master text styles</a:t>
            </a:r>
          </a:p>
        </p:txBody>
      </p:sp>
      <p:sp>
        <p:nvSpPr>
          <p:cNvPr id="6" name="Content Placeholder 5"/>
          <p:cNvSpPr>
            <a:spLocks noGrp="1"/>
          </p:cNvSpPr>
          <p:nvPr>
            <p:ph sz="quarter" idx="4"/>
          </p:nvPr>
        </p:nvSpPr>
        <p:spPr>
          <a:xfrm>
            <a:off x="5429680" y="2398408"/>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7E73058-762C-6D45-9C57-1FD325F1316D}" type="datetimeFigureOut">
              <a:rPr lang="en-US" smtClean="0"/>
              <a:t>3/2/2016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59D00E-717A-CC45-84B7-852C4D4FD45D}" type="slidenum">
              <a:rPr lang="en-US" smtClean="0"/>
              <a:t>‹#›</a:t>
            </a:fld>
            <a:endParaRPr lang="en-US" dirty="0"/>
          </a:p>
        </p:txBody>
      </p:sp>
    </p:spTree>
    <p:extLst>
      <p:ext uri="{BB962C8B-B14F-4D97-AF65-F5344CB8AC3E}">
        <p14:creationId xmlns:p14="http://schemas.microsoft.com/office/powerpoint/2010/main" val="2163195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4432" y="1764697"/>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433391" y="1764697"/>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534432" y="7009643"/>
            <a:ext cx="2494016" cy="402652"/>
          </a:xfrm>
          <a:prstGeom prst="rect">
            <a:avLst/>
          </a:prstGeom>
        </p:spPr>
        <p:txBody>
          <a:bodyPr lIns="103928" tIns="51961" rIns="103928" bIns="51961"/>
          <a:lstStyle/>
          <a:p>
            <a:pPr defTabSz="519623"/>
            <a:fld id="{B3EC9DCF-CFCE-5C47-8822-FAD908381162}" type="datetimeFigureOut">
              <a:rPr lang="en-US" smtClean="0">
                <a:solidFill>
                  <a:prstClr val="black"/>
                </a:solidFill>
                <a:latin typeface="Calibri"/>
              </a:rPr>
              <a:pPr defTabSz="519623"/>
              <a:t>3/2/2016</a:t>
            </a:fld>
            <a:endParaRPr lang="en-US" dirty="0">
              <a:solidFill>
                <a:prstClr val="black"/>
              </a:solidFill>
              <a:latin typeface="Calibri"/>
            </a:endParaRPr>
          </a:p>
        </p:txBody>
      </p:sp>
      <p:sp>
        <p:nvSpPr>
          <p:cNvPr id="6" name="Footer Placeholder 5"/>
          <p:cNvSpPr>
            <a:spLocks noGrp="1"/>
          </p:cNvSpPr>
          <p:nvPr>
            <p:ph type="ftr" sz="quarter" idx="11"/>
          </p:nvPr>
        </p:nvSpPr>
        <p:spPr>
          <a:xfrm>
            <a:off x="3651955" y="7009643"/>
            <a:ext cx="3384735" cy="402652"/>
          </a:xfrm>
          <a:prstGeom prst="rect">
            <a:avLst/>
          </a:prstGeom>
        </p:spPr>
        <p:txBody>
          <a:bodyPr lIns="103928" tIns="51961" rIns="103928" bIns="51961"/>
          <a:lstStyle/>
          <a:p>
            <a:pPr defTabSz="519623"/>
            <a:endParaRPr lang="en-US" dirty="0">
              <a:solidFill>
                <a:prstClr val="black"/>
              </a:solidFill>
              <a:latin typeface="Calibri"/>
            </a:endParaRPr>
          </a:p>
        </p:txBody>
      </p:sp>
      <p:sp>
        <p:nvSpPr>
          <p:cNvPr id="7" name="Slide Number Placeholder 6"/>
          <p:cNvSpPr>
            <a:spLocks noGrp="1"/>
          </p:cNvSpPr>
          <p:nvPr>
            <p:ph type="sldNum" sz="quarter" idx="12"/>
          </p:nvPr>
        </p:nvSpPr>
        <p:spPr>
          <a:xfrm>
            <a:off x="7660190" y="7009643"/>
            <a:ext cx="2494016" cy="402652"/>
          </a:xfrm>
          <a:prstGeom prst="rect">
            <a:avLst/>
          </a:prstGeom>
        </p:spPr>
        <p:txBody>
          <a:bodyPr lIns="103928" tIns="51961" rIns="103928" bIns="51961"/>
          <a:lstStyle/>
          <a:p>
            <a:pPr defTabSz="519623"/>
            <a:fld id="{E18BDD62-20AF-E348-B8E3-AF41DAD3C40B}" type="slidenum">
              <a:rPr lang="en-US" smtClean="0">
                <a:solidFill>
                  <a:prstClr val="black"/>
                </a:solidFill>
                <a:latin typeface="Calibri"/>
              </a:rPr>
              <a:pPr defTabSz="519623"/>
              <a:t>‹#›</a:t>
            </a:fld>
            <a:endParaRPr lang="en-US" dirty="0">
              <a:solidFill>
                <a:prstClr val="black"/>
              </a:solidFill>
              <a:latin typeface="Calibri"/>
            </a:endParaRPr>
          </a:p>
        </p:txBody>
      </p:sp>
    </p:spTree>
    <p:extLst>
      <p:ext uri="{BB962C8B-B14F-4D97-AF65-F5344CB8AC3E}">
        <p14:creationId xmlns:p14="http://schemas.microsoft.com/office/powerpoint/2010/main" val="3076950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2" y="1692892"/>
            <a:ext cx="4722671" cy="705515"/>
          </a:xfrm>
        </p:spPr>
        <p:txBody>
          <a:bodyPr anchor="b"/>
          <a:lstStyle>
            <a:lvl1pPr marL="0" indent="0">
              <a:buNone/>
              <a:defRPr sz="2700" b="1"/>
            </a:lvl1pPr>
            <a:lvl2pPr marL="519623" indent="0">
              <a:buNone/>
              <a:defRPr sz="2300" b="1"/>
            </a:lvl2pPr>
            <a:lvl3pPr marL="1039267" indent="0">
              <a:buNone/>
              <a:defRPr sz="2100" b="1"/>
            </a:lvl3pPr>
            <a:lvl4pPr marL="1558904" indent="0">
              <a:buNone/>
              <a:defRPr sz="1800" b="1"/>
            </a:lvl4pPr>
            <a:lvl5pPr marL="2078537" indent="0">
              <a:buNone/>
              <a:defRPr sz="1800" b="1"/>
            </a:lvl5pPr>
            <a:lvl6pPr marL="2598170" indent="0">
              <a:buNone/>
              <a:defRPr sz="1800" b="1"/>
            </a:lvl6pPr>
            <a:lvl7pPr marL="3117808" indent="0">
              <a:buNone/>
              <a:defRPr sz="1800" b="1"/>
            </a:lvl7pPr>
            <a:lvl8pPr marL="3637442" indent="0">
              <a:buNone/>
              <a:defRPr sz="1800" b="1"/>
            </a:lvl8pPr>
            <a:lvl9pPr marL="4157075" indent="0">
              <a:buNone/>
              <a:defRPr sz="1800" b="1"/>
            </a:lvl9pPr>
          </a:lstStyle>
          <a:p>
            <a:pPr lvl="0"/>
            <a:r>
              <a:rPr lang="en-GB" smtClean="0"/>
              <a:t>Click to edit Master text styles</a:t>
            </a:r>
          </a:p>
        </p:txBody>
      </p:sp>
      <p:sp>
        <p:nvSpPr>
          <p:cNvPr id="4" name="Content Placeholder 3"/>
          <p:cNvSpPr>
            <a:spLocks noGrp="1"/>
          </p:cNvSpPr>
          <p:nvPr>
            <p:ph sz="half" idx="2"/>
          </p:nvPr>
        </p:nvSpPr>
        <p:spPr>
          <a:xfrm>
            <a:off x="534432" y="2398408"/>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0" y="1692892"/>
            <a:ext cx="4724526" cy="705515"/>
          </a:xfrm>
        </p:spPr>
        <p:txBody>
          <a:bodyPr anchor="b"/>
          <a:lstStyle>
            <a:lvl1pPr marL="0" indent="0">
              <a:buNone/>
              <a:defRPr sz="2700" b="1"/>
            </a:lvl1pPr>
            <a:lvl2pPr marL="519623" indent="0">
              <a:buNone/>
              <a:defRPr sz="2300" b="1"/>
            </a:lvl2pPr>
            <a:lvl3pPr marL="1039267" indent="0">
              <a:buNone/>
              <a:defRPr sz="2100" b="1"/>
            </a:lvl3pPr>
            <a:lvl4pPr marL="1558904" indent="0">
              <a:buNone/>
              <a:defRPr sz="1800" b="1"/>
            </a:lvl4pPr>
            <a:lvl5pPr marL="2078537" indent="0">
              <a:buNone/>
              <a:defRPr sz="1800" b="1"/>
            </a:lvl5pPr>
            <a:lvl6pPr marL="2598170" indent="0">
              <a:buNone/>
              <a:defRPr sz="1800" b="1"/>
            </a:lvl6pPr>
            <a:lvl7pPr marL="3117808" indent="0">
              <a:buNone/>
              <a:defRPr sz="1800" b="1"/>
            </a:lvl7pPr>
            <a:lvl8pPr marL="3637442" indent="0">
              <a:buNone/>
              <a:defRPr sz="1800" b="1"/>
            </a:lvl8pPr>
            <a:lvl9pPr marL="4157075" indent="0">
              <a:buNone/>
              <a:defRPr sz="1800" b="1"/>
            </a:lvl9pPr>
          </a:lstStyle>
          <a:p>
            <a:pPr lvl="0"/>
            <a:r>
              <a:rPr lang="en-GB" smtClean="0"/>
              <a:t>Click to edit Master text styles</a:t>
            </a:r>
          </a:p>
        </p:txBody>
      </p:sp>
      <p:sp>
        <p:nvSpPr>
          <p:cNvPr id="6" name="Content Placeholder 5"/>
          <p:cNvSpPr>
            <a:spLocks noGrp="1"/>
          </p:cNvSpPr>
          <p:nvPr>
            <p:ph sz="quarter" idx="4"/>
          </p:nvPr>
        </p:nvSpPr>
        <p:spPr>
          <a:xfrm>
            <a:off x="5429680" y="2398408"/>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534432" y="7009643"/>
            <a:ext cx="2494016" cy="402652"/>
          </a:xfrm>
          <a:prstGeom prst="rect">
            <a:avLst/>
          </a:prstGeom>
        </p:spPr>
        <p:txBody>
          <a:bodyPr lIns="103928" tIns="51961" rIns="103928" bIns="51961"/>
          <a:lstStyle/>
          <a:p>
            <a:pPr defTabSz="519623"/>
            <a:fld id="{B3EC9DCF-CFCE-5C47-8822-FAD908381162}" type="datetimeFigureOut">
              <a:rPr lang="en-US" smtClean="0">
                <a:solidFill>
                  <a:prstClr val="black"/>
                </a:solidFill>
                <a:latin typeface="Calibri"/>
              </a:rPr>
              <a:pPr defTabSz="519623"/>
              <a:t>3/2/2016</a:t>
            </a:fld>
            <a:endParaRPr lang="en-US" dirty="0">
              <a:solidFill>
                <a:prstClr val="black"/>
              </a:solidFill>
              <a:latin typeface="Calibri"/>
            </a:endParaRPr>
          </a:p>
        </p:txBody>
      </p:sp>
      <p:sp>
        <p:nvSpPr>
          <p:cNvPr id="8" name="Footer Placeholder 7"/>
          <p:cNvSpPr>
            <a:spLocks noGrp="1"/>
          </p:cNvSpPr>
          <p:nvPr>
            <p:ph type="ftr" sz="quarter" idx="11"/>
          </p:nvPr>
        </p:nvSpPr>
        <p:spPr>
          <a:xfrm>
            <a:off x="3651955" y="7009643"/>
            <a:ext cx="3384735" cy="402652"/>
          </a:xfrm>
          <a:prstGeom prst="rect">
            <a:avLst/>
          </a:prstGeom>
        </p:spPr>
        <p:txBody>
          <a:bodyPr lIns="103928" tIns="51961" rIns="103928" bIns="51961"/>
          <a:lstStyle/>
          <a:p>
            <a:pPr defTabSz="519623"/>
            <a:endParaRPr lang="en-US" dirty="0">
              <a:solidFill>
                <a:prstClr val="black"/>
              </a:solidFill>
              <a:latin typeface="Calibri"/>
            </a:endParaRPr>
          </a:p>
        </p:txBody>
      </p:sp>
      <p:sp>
        <p:nvSpPr>
          <p:cNvPr id="9" name="Slide Number Placeholder 8"/>
          <p:cNvSpPr>
            <a:spLocks noGrp="1"/>
          </p:cNvSpPr>
          <p:nvPr>
            <p:ph type="sldNum" sz="quarter" idx="12"/>
          </p:nvPr>
        </p:nvSpPr>
        <p:spPr>
          <a:xfrm>
            <a:off x="7660190" y="7009643"/>
            <a:ext cx="2494016" cy="402652"/>
          </a:xfrm>
          <a:prstGeom prst="rect">
            <a:avLst/>
          </a:prstGeom>
        </p:spPr>
        <p:txBody>
          <a:bodyPr lIns="103928" tIns="51961" rIns="103928" bIns="51961"/>
          <a:lstStyle/>
          <a:p>
            <a:pPr defTabSz="519623"/>
            <a:fld id="{E18BDD62-20AF-E348-B8E3-AF41DAD3C40B}" type="slidenum">
              <a:rPr lang="en-US" smtClean="0">
                <a:solidFill>
                  <a:prstClr val="black"/>
                </a:solidFill>
                <a:latin typeface="Calibri"/>
              </a:rPr>
              <a:pPr defTabSz="519623"/>
              <a:t>‹#›</a:t>
            </a:fld>
            <a:endParaRPr lang="en-US" dirty="0">
              <a:solidFill>
                <a:prstClr val="black"/>
              </a:solidFill>
              <a:latin typeface="Calibri"/>
            </a:endParaRPr>
          </a:p>
        </p:txBody>
      </p:sp>
    </p:spTree>
    <p:extLst>
      <p:ext uri="{BB962C8B-B14F-4D97-AF65-F5344CB8AC3E}">
        <p14:creationId xmlns:p14="http://schemas.microsoft.com/office/powerpoint/2010/main" val="14017256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534432" y="7009643"/>
            <a:ext cx="2494016" cy="402652"/>
          </a:xfrm>
          <a:prstGeom prst="rect">
            <a:avLst/>
          </a:prstGeom>
        </p:spPr>
        <p:txBody>
          <a:bodyPr lIns="103928" tIns="51961" rIns="103928" bIns="51961"/>
          <a:lstStyle/>
          <a:p>
            <a:pPr defTabSz="519623"/>
            <a:fld id="{B3EC9DCF-CFCE-5C47-8822-FAD908381162}" type="datetimeFigureOut">
              <a:rPr lang="en-US" smtClean="0">
                <a:solidFill>
                  <a:prstClr val="black"/>
                </a:solidFill>
                <a:latin typeface="Calibri"/>
              </a:rPr>
              <a:pPr defTabSz="519623"/>
              <a:t>3/2/2016</a:t>
            </a:fld>
            <a:endParaRPr lang="en-US" dirty="0">
              <a:solidFill>
                <a:prstClr val="black"/>
              </a:solidFill>
              <a:latin typeface="Calibri"/>
            </a:endParaRPr>
          </a:p>
        </p:txBody>
      </p:sp>
      <p:sp>
        <p:nvSpPr>
          <p:cNvPr id="4" name="Footer Placeholder 3"/>
          <p:cNvSpPr>
            <a:spLocks noGrp="1"/>
          </p:cNvSpPr>
          <p:nvPr>
            <p:ph type="ftr" sz="quarter" idx="11"/>
          </p:nvPr>
        </p:nvSpPr>
        <p:spPr>
          <a:xfrm>
            <a:off x="3651955" y="7009643"/>
            <a:ext cx="3384735" cy="402652"/>
          </a:xfrm>
          <a:prstGeom prst="rect">
            <a:avLst/>
          </a:prstGeom>
        </p:spPr>
        <p:txBody>
          <a:bodyPr lIns="103928" tIns="51961" rIns="103928" bIns="51961"/>
          <a:lstStyle/>
          <a:p>
            <a:pPr defTabSz="519623"/>
            <a:endParaRPr lang="en-US" dirty="0">
              <a:solidFill>
                <a:prstClr val="black"/>
              </a:solidFill>
              <a:latin typeface="Calibri"/>
            </a:endParaRPr>
          </a:p>
        </p:txBody>
      </p:sp>
      <p:sp>
        <p:nvSpPr>
          <p:cNvPr id="5" name="Slide Number Placeholder 4"/>
          <p:cNvSpPr>
            <a:spLocks noGrp="1"/>
          </p:cNvSpPr>
          <p:nvPr>
            <p:ph type="sldNum" sz="quarter" idx="12"/>
          </p:nvPr>
        </p:nvSpPr>
        <p:spPr>
          <a:xfrm>
            <a:off x="7660190" y="7009643"/>
            <a:ext cx="2494016" cy="402652"/>
          </a:xfrm>
          <a:prstGeom prst="rect">
            <a:avLst/>
          </a:prstGeom>
        </p:spPr>
        <p:txBody>
          <a:bodyPr lIns="103928" tIns="51961" rIns="103928" bIns="51961"/>
          <a:lstStyle/>
          <a:p>
            <a:pPr defTabSz="519623"/>
            <a:fld id="{E18BDD62-20AF-E348-B8E3-AF41DAD3C40B}" type="slidenum">
              <a:rPr lang="en-US" smtClean="0">
                <a:solidFill>
                  <a:prstClr val="black"/>
                </a:solidFill>
                <a:latin typeface="Calibri"/>
              </a:rPr>
              <a:pPr defTabSz="519623"/>
              <a:t>‹#›</a:t>
            </a:fld>
            <a:endParaRPr lang="en-US" dirty="0">
              <a:solidFill>
                <a:prstClr val="black"/>
              </a:solidFill>
              <a:latin typeface="Calibri"/>
            </a:endParaRPr>
          </a:p>
        </p:txBody>
      </p:sp>
    </p:spTree>
    <p:extLst>
      <p:ext uri="{BB962C8B-B14F-4D97-AF65-F5344CB8AC3E}">
        <p14:creationId xmlns:p14="http://schemas.microsoft.com/office/powerpoint/2010/main" val="1928567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432" y="7009643"/>
            <a:ext cx="2494016" cy="402652"/>
          </a:xfrm>
          <a:prstGeom prst="rect">
            <a:avLst/>
          </a:prstGeom>
        </p:spPr>
        <p:txBody>
          <a:bodyPr lIns="103928" tIns="51961" rIns="103928" bIns="51961"/>
          <a:lstStyle/>
          <a:p>
            <a:pPr defTabSz="519623"/>
            <a:fld id="{B3EC9DCF-CFCE-5C47-8822-FAD908381162}" type="datetimeFigureOut">
              <a:rPr lang="en-US" smtClean="0">
                <a:solidFill>
                  <a:prstClr val="black"/>
                </a:solidFill>
                <a:latin typeface="Calibri"/>
              </a:rPr>
              <a:pPr defTabSz="519623"/>
              <a:t>3/2/2016</a:t>
            </a:fld>
            <a:endParaRPr lang="en-US" dirty="0">
              <a:solidFill>
                <a:prstClr val="black"/>
              </a:solidFill>
              <a:latin typeface="Calibri"/>
            </a:endParaRPr>
          </a:p>
        </p:txBody>
      </p:sp>
      <p:sp>
        <p:nvSpPr>
          <p:cNvPr id="3" name="Footer Placeholder 2"/>
          <p:cNvSpPr>
            <a:spLocks noGrp="1"/>
          </p:cNvSpPr>
          <p:nvPr>
            <p:ph type="ftr" sz="quarter" idx="11"/>
          </p:nvPr>
        </p:nvSpPr>
        <p:spPr>
          <a:xfrm>
            <a:off x="3651955" y="7009643"/>
            <a:ext cx="3384735" cy="402652"/>
          </a:xfrm>
          <a:prstGeom prst="rect">
            <a:avLst/>
          </a:prstGeom>
        </p:spPr>
        <p:txBody>
          <a:bodyPr lIns="103928" tIns="51961" rIns="103928" bIns="51961"/>
          <a:lstStyle/>
          <a:p>
            <a:pPr defTabSz="519623"/>
            <a:endParaRPr lang="en-US" dirty="0">
              <a:solidFill>
                <a:prstClr val="black"/>
              </a:solidFill>
              <a:latin typeface="Calibri"/>
            </a:endParaRPr>
          </a:p>
        </p:txBody>
      </p:sp>
      <p:sp>
        <p:nvSpPr>
          <p:cNvPr id="4" name="Slide Number Placeholder 3"/>
          <p:cNvSpPr>
            <a:spLocks noGrp="1"/>
          </p:cNvSpPr>
          <p:nvPr>
            <p:ph type="sldNum" sz="quarter" idx="12"/>
          </p:nvPr>
        </p:nvSpPr>
        <p:spPr>
          <a:xfrm>
            <a:off x="7660190" y="7009643"/>
            <a:ext cx="2494016" cy="402652"/>
          </a:xfrm>
          <a:prstGeom prst="rect">
            <a:avLst/>
          </a:prstGeom>
        </p:spPr>
        <p:txBody>
          <a:bodyPr lIns="103928" tIns="51961" rIns="103928" bIns="51961"/>
          <a:lstStyle/>
          <a:p>
            <a:pPr defTabSz="519623"/>
            <a:fld id="{E18BDD62-20AF-E348-B8E3-AF41DAD3C40B}" type="slidenum">
              <a:rPr lang="en-US" smtClean="0">
                <a:solidFill>
                  <a:prstClr val="black"/>
                </a:solidFill>
                <a:latin typeface="Calibri"/>
              </a:rPr>
              <a:pPr defTabSz="519623"/>
              <a:t>‹#›</a:t>
            </a:fld>
            <a:endParaRPr lang="en-US" dirty="0">
              <a:solidFill>
                <a:prstClr val="black"/>
              </a:solidFill>
              <a:latin typeface="Calibri"/>
            </a:endParaRPr>
          </a:p>
        </p:txBody>
      </p:sp>
    </p:spTree>
    <p:extLst>
      <p:ext uri="{BB962C8B-B14F-4D97-AF65-F5344CB8AC3E}">
        <p14:creationId xmlns:p14="http://schemas.microsoft.com/office/powerpoint/2010/main" val="94488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8"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45"/>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6" y="1582598"/>
            <a:ext cx="3516488" cy="5173200"/>
          </a:xfrm>
        </p:spPr>
        <p:txBody>
          <a:bodyPr/>
          <a:lstStyle>
            <a:lvl1pPr marL="0" indent="0">
              <a:buNone/>
              <a:defRPr sz="1600"/>
            </a:lvl1pPr>
            <a:lvl2pPr marL="519623" indent="0">
              <a:buNone/>
              <a:defRPr sz="1400"/>
            </a:lvl2pPr>
            <a:lvl3pPr marL="1039267" indent="0">
              <a:buNone/>
              <a:defRPr sz="1100"/>
            </a:lvl3pPr>
            <a:lvl4pPr marL="1558904" indent="0">
              <a:buNone/>
              <a:defRPr sz="1000"/>
            </a:lvl4pPr>
            <a:lvl5pPr marL="2078537" indent="0">
              <a:buNone/>
              <a:defRPr sz="1000"/>
            </a:lvl5pPr>
            <a:lvl6pPr marL="2598170" indent="0">
              <a:buNone/>
              <a:defRPr sz="1000"/>
            </a:lvl6pPr>
            <a:lvl7pPr marL="3117808" indent="0">
              <a:buNone/>
              <a:defRPr sz="1000"/>
            </a:lvl7pPr>
            <a:lvl8pPr marL="3637442" indent="0">
              <a:buNone/>
              <a:defRPr sz="1000"/>
            </a:lvl8pPr>
            <a:lvl9pPr marL="4157075" indent="0">
              <a:buNone/>
              <a:defRPr sz="1000"/>
            </a:lvl9pPr>
          </a:lstStyle>
          <a:p>
            <a:pPr lvl="0"/>
            <a:r>
              <a:rPr lang="en-GB" smtClean="0"/>
              <a:t>Click to edit Master text styles</a:t>
            </a:r>
          </a:p>
        </p:txBody>
      </p:sp>
      <p:sp>
        <p:nvSpPr>
          <p:cNvPr id="5" name="Date Placeholder 4"/>
          <p:cNvSpPr>
            <a:spLocks noGrp="1"/>
          </p:cNvSpPr>
          <p:nvPr>
            <p:ph type="dt" sz="half" idx="10"/>
          </p:nvPr>
        </p:nvSpPr>
        <p:spPr>
          <a:xfrm>
            <a:off x="534432" y="7009643"/>
            <a:ext cx="2494016" cy="402652"/>
          </a:xfrm>
          <a:prstGeom prst="rect">
            <a:avLst/>
          </a:prstGeom>
        </p:spPr>
        <p:txBody>
          <a:bodyPr lIns="103928" tIns="51961" rIns="103928" bIns="51961"/>
          <a:lstStyle/>
          <a:p>
            <a:pPr defTabSz="519623"/>
            <a:fld id="{B3EC9DCF-CFCE-5C47-8822-FAD908381162}" type="datetimeFigureOut">
              <a:rPr lang="en-US" smtClean="0">
                <a:solidFill>
                  <a:prstClr val="black"/>
                </a:solidFill>
                <a:latin typeface="Calibri"/>
              </a:rPr>
              <a:pPr defTabSz="519623"/>
              <a:t>3/2/2016</a:t>
            </a:fld>
            <a:endParaRPr lang="en-US" dirty="0">
              <a:solidFill>
                <a:prstClr val="black"/>
              </a:solidFill>
              <a:latin typeface="Calibri"/>
            </a:endParaRPr>
          </a:p>
        </p:txBody>
      </p:sp>
      <p:sp>
        <p:nvSpPr>
          <p:cNvPr id="6" name="Footer Placeholder 5"/>
          <p:cNvSpPr>
            <a:spLocks noGrp="1"/>
          </p:cNvSpPr>
          <p:nvPr>
            <p:ph type="ftr" sz="quarter" idx="11"/>
          </p:nvPr>
        </p:nvSpPr>
        <p:spPr>
          <a:xfrm>
            <a:off x="3651955" y="7009643"/>
            <a:ext cx="3384735" cy="402652"/>
          </a:xfrm>
          <a:prstGeom prst="rect">
            <a:avLst/>
          </a:prstGeom>
        </p:spPr>
        <p:txBody>
          <a:bodyPr lIns="103928" tIns="51961" rIns="103928" bIns="51961"/>
          <a:lstStyle/>
          <a:p>
            <a:pPr defTabSz="519623"/>
            <a:endParaRPr lang="en-US" dirty="0">
              <a:solidFill>
                <a:prstClr val="black"/>
              </a:solidFill>
              <a:latin typeface="Calibri"/>
            </a:endParaRPr>
          </a:p>
        </p:txBody>
      </p:sp>
      <p:sp>
        <p:nvSpPr>
          <p:cNvPr id="7" name="Slide Number Placeholder 6"/>
          <p:cNvSpPr>
            <a:spLocks noGrp="1"/>
          </p:cNvSpPr>
          <p:nvPr>
            <p:ph type="sldNum" sz="quarter" idx="12"/>
          </p:nvPr>
        </p:nvSpPr>
        <p:spPr>
          <a:xfrm>
            <a:off x="7660190" y="7009643"/>
            <a:ext cx="2494016" cy="402652"/>
          </a:xfrm>
          <a:prstGeom prst="rect">
            <a:avLst/>
          </a:prstGeom>
        </p:spPr>
        <p:txBody>
          <a:bodyPr lIns="103928" tIns="51961" rIns="103928" bIns="51961"/>
          <a:lstStyle/>
          <a:p>
            <a:pPr defTabSz="519623"/>
            <a:fld id="{E18BDD62-20AF-E348-B8E3-AF41DAD3C40B}" type="slidenum">
              <a:rPr lang="en-US" smtClean="0">
                <a:solidFill>
                  <a:prstClr val="black"/>
                </a:solidFill>
                <a:latin typeface="Calibri"/>
              </a:rPr>
              <a:pPr defTabSz="519623"/>
              <a:t>‹#›</a:t>
            </a:fld>
            <a:endParaRPr lang="en-US" dirty="0">
              <a:solidFill>
                <a:prstClr val="black"/>
              </a:solidFill>
              <a:latin typeface="Calibri"/>
            </a:endParaRPr>
          </a:p>
        </p:txBody>
      </p:sp>
    </p:spTree>
    <p:extLst>
      <p:ext uri="{BB962C8B-B14F-4D97-AF65-F5344CB8AC3E}">
        <p14:creationId xmlns:p14="http://schemas.microsoft.com/office/powerpoint/2010/main" val="3059627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a:lstStyle>
            <a:lvl1pPr marL="0" indent="0">
              <a:buNone/>
              <a:defRPr sz="3600"/>
            </a:lvl1pPr>
            <a:lvl2pPr marL="519623" indent="0">
              <a:buNone/>
              <a:defRPr sz="3200"/>
            </a:lvl2pPr>
            <a:lvl3pPr marL="1039267" indent="0">
              <a:buNone/>
              <a:defRPr sz="2700"/>
            </a:lvl3pPr>
            <a:lvl4pPr marL="1558904" indent="0">
              <a:buNone/>
              <a:defRPr sz="2300"/>
            </a:lvl4pPr>
            <a:lvl5pPr marL="2078537" indent="0">
              <a:buNone/>
              <a:defRPr sz="2300"/>
            </a:lvl5pPr>
            <a:lvl6pPr marL="2598170" indent="0">
              <a:buNone/>
              <a:defRPr sz="2300"/>
            </a:lvl6pPr>
            <a:lvl7pPr marL="3117808" indent="0">
              <a:buNone/>
              <a:defRPr sz="2300"/>
            </a:lvl7pPr>
            <a:lvl8pPr marL="3637442" indent="0">
              <a:buNone/>
              <a:defRPr sz="2300"/>
            </a:lvl8pPr>
            <a:lvl9pPr marL="4157075" indent="0">
              <a:buNone/>
              <a:defRPr sz="2300"/>
            </a:lvl9pPr>
          </a:lstStyle>
          <a:p>
            <a:endParaRPr lang="en-US" dirty="0"/>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600"/>
            </a:lvl1pPr>
            <a:lvl2pPr marL="519623" indent="0">
              <a:buNone/>
              <a:defRPr sz="1400"/>
            </a:lvl2pPr>
            <a:lvl3pPr marL="1039267" indent="0">
              <a:buNone/>
              <a:defRPr sz="1100"/>
            </a:lvl3pPr>
            <a:lvl4pPr marL="1558904" indent="0">
              <a:buNone/>
              <a:defRPr sz="1000"/>
            </a:lvl4pPr>
            <a:lvl5pPr marL="2078537" indent="0">
              <a:buNone/>
              <a:defRPr sz="1000"/>
            </a:lvl5pPr>
            <a:lvl6pPr marL="2598170" indent="0">
              <a:buNone/>
              <a:defRPr sz="1000"/>
            </a:lvl6pPr>
            <a:lvl7pPr marL="3117808" indent="0">
              <a:buNone/>
              <a:defRPr sz="1000"/>
            </a:lvl7pPr>
            <a:lvl8pPr marL="3637442" indent="0">
              <a:buNone/>
              <a:defRPr sz="1000"/>
            </a:lvl8pPr>
            <a:lvl9pPr marL="4157075" indent="0">
              <a:buNone/>
              <a:defRPr sz="1000"/>
            </a:lvl9pPr>
          </a:lstStyle>
          <a:p>
            <a:pPr lvl="0"/>
            <a:r>
              <a:rPr lang="en-GB" smtClean="0"/>
              <a:t>Click to edit Master text styles</a:t>
            </a:r>
          </a:p>
        </p:txBody>
      </p:sp>
      <p:sp>
        <p:nvSpPr>
          <p:cNvPr id="5" name="Date Placeholder 4"/>
          <p:cNvSpPr>
            <a:spLocks noGrp="1"/>
          </p:cNvSpPr>
          <p:nvPr>
            <p:ph type="dt" sz="half" idx="10"/>
          </p:nvPr>
        </p:nvSpPr>
        <p:spPr>
          <a:xfrm>
            <a:off x="534432" y="7009643"/>
            <a:ext cx="2494016" cy="402652"/>
          </a:xfrm>
          <a:prstGeom prst="rect">
            <a:avLst/>
          </a:prstGeom>
        </p:spPr>
        <p:txBody>
          <a:bodyPr lIns="103928" tIns="51961" rIns="103928" bIns="51961"/>
          <a:lstStyle/>
          <a:p>
            <a:pPr defTabSz="519623"/>
            <a:fld id="{B3EC9DCF-CFCE-5C47-8822-FAD908381162}" type="datetimeFigureOut">
              <a:rPr lang="en-US" smtClean="0">
                <a:solidFill>
                  <a:prstClr val="black"/>
                </a:solidFill>
                <a:latin typeface="Calibri"/>
              </a:rPr>
              <a:pPr defTabSz="519623"/>
              <a:t>3/2/2016</a:t>
            </a:fld>
            <a:endParaRPr lang="en-US" dirty="0">
              <a:solidFill>
                <a:prstClr val="black"/>
              </a:solidFill>
              <a:latin typeface="Calibri"/>
            </a:endParaRPr>
          </a:p>
        </p:txBody>
      </p:sp>
      <p:sp>
        <p:nvSpPr>
          <p:cNvPr id="6" name="Footer Placeholder 5"/>
          <p:cNvSpPr>
            <a:spLocks noGrp="1"/>
          </p:cNvSpPr>
          <p:nvPr>
            <p:ph type="ftr" sz="quarter" idx="11"/>
          </p:nvPr>
        </p:nvSpPr>
        <p:spPr>
          <a:xfrm>
            <a:off x="3651955" y="7009643"/>
            <a:ext cx="3384735" cy="402652"/>
          </a:xfrm>
          <a:prstGeom prst="rect">
            <a:avLst/>
          </a:prstGeom>
        </p:spPr>
        <p:txBody>
          <a:bodyPr lIns="103928" tIns="51961" rIns="103928" bIns="51961"/>
          <a:lstStyle/>
          <a:p>
            <a:pPr defTabSz="519623"/>
            <a:endParaRPr lang="en-US" dirty="0">
              <a:solidFill>
                <a:prstClr val="black"/>
              </a:solidFill>
              <a:latin typeface="Calibri"/>
            </a:endParaRPr>
          </a:p>
        </p:txBody>
      </p:sp>
      <p:sp>
        <p:nvSpPr>
          <p:cNvPr id="7" name="Slide Number Placeholder 6"/>
          <p:cNvSpPr>
            <a:spLocks noGrp="1"/>
          </p:cNvSpPr>
          <p:nvPr>
            <p:ph type="sldNum" sz="quarter" idx="12"/>
          </p:nvPr>
        </p:nvSpPr>
        <p:spPr>
          <a:xfrm>
            <a:off x="7660190" y="7009643"/>
            <a:ext cx="2494016" cy="402652"/>
          </a:xfrm>
          <a:prstGeom prst="rect">
            <a:avLst/>
          </a:prstGeom>
        </p:spPr>
        <p:txBody>
          <a:bodyPr lIns="103928" tIns="51961" rIns="103928" bIns="51961"/>
          <a:lstStyle/>
          <a:p>
            <a:pPr defTabSz="519623"/>
            <a:fld id="{E18BDD62-20AF-E348-B8E3-AF41DAD3C40B}" type="slidenum">
              <a:rPr lang="en-US" smtClean="0">
                <a:solidFill>
                  <a:prstClr val="black"/>
                </a:solidFill>
                <a:latin typeface="Calibri"/>
              </a:rPr>
              <a:pPr defTabSz="519623"/>
              <a:t>‹#›</a:t>
            </a:fld>
            <a:endParaRPr lang="en-US" dirty="0">
              <a:solidFill>
                <a:prstClr val="black"/>
              </a:solidFill>
              <a:latin typeface="Calibri"/>
            </a:endParaRPr>
          </a:p>
        </p:txBody>
      </p:sp>
    </p:spTree>
    <p:extLst>
      <p:ext uri="{BB962C8B-B14F-4D97-AF65-F5344CB8AC3E}">
        <p14:creationId xmlns:p14="http://schemas.microsoft.com/office/powerpoint/2010/main" val="1074248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3928" tIns="51961" rIns="103928" bIns="51961"/>
          <a:lstStyle/>
          <a:p>
            <a:pPr defTabSz="519623"/>
            <a:fld id="{B3EC9DCF-CFCE-5C47-8822-FAD908381162}" type="datetimeFigureOut">
              <a:rPr lang="en-US" smtClean="0">
                <a:solidFill>
                  <a:prstClr val="black"/>
                </a:solidFill>
                <a:latin typeface="Calibri"/>
              </a:rPr>
              <a:pPr defTabSz="519623"/>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928" tIns="51961" rIns="103928" bIns="51961"/>
          <a:lstStyle/>
          <a:p>
            <a:pPr defTabSz="519623"/>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928" tIns="51961" rIns="103928" bIns="51961"/>
          <a:lstStyle/>
          <a:p>
            <a:pPr defTabSz="519623"/>
            <a:fld id="{E18BDD62-20AF-E348-B8E3-AF41DAD3C40B}" type="slidenum">
              <a:rPr lang="en-US" smtClean="0">
                <a:solidFill>
                  <a:prstClr val="black"/>
                </a:solidFill>
                <a:latin typeface="Calibri"/>
              </a:rPr>
              <a:pPr defTabSz="519623"/>
              <a:t>‹#›</a:t>
            </a:fld>
            <a:endParaRPr lang="en-US" dirty="0">
              <a:solidFill>
                <a:prstClr val="black"/>
              </a:solidFill>
              <a:latin typeface="Calibri"/>
            </a:endParaRPr>
          </a:p>
        </p:txBody>
      </p:sp>
    </p:spTree>
    <p:extLst>
      <p:ext uri="{BB962C8B-B14F-4D97-AF65-F5344CB8AC3E}">
        <p14:creationId xmlns:p14="http://schemas.microsoft.com/office/powerpoint/2010/main" val="138663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5"/>
            <a:ext cx="2404944" cy="645293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4434" y="302865"/>
            <a:ext cx="7036687" cy="645293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3928" tIns="51961" rIns="103928" bIns="51961"/>
          <a:lstStyle/>
          <a:p>
            <a:pPr defTabSz="519623"/>
            <a:fld id="{B3EC9DCF-CFCE-5C47-8822-FAD908381162}" type="datetimeFigureOut">
              <a:rPr lang="en-US" smtClean="0">
                <a:solidFill>
                  <a:prstClr val="black"/>
                </a:solidFill>
                <a:latin typeface="Calibri"/>
              </a:rPr>
              <a:pPr defTabSz="519623"/>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3928" tIns="51961" rIns="103928" bIns="51961"/>
          <a:lstStyle/>
          <a:p>
            <a:pPr defTabSz="519623"/>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3928" tIns="51961" rIns="103928" bIns="51961"/>
          <a:lstStyle/>
          <a:p>
            <a:pPr defTabSz="519623"/>
            <a:fld id="{E18BDD62-20AF-E348-B8E3-AF41DAD3C40B}" type="slidenum">
              <a:rPr lang="en-US" smtClean="0">
                <a:solidFill>
                  <a:prstClr val="black"/>
                </a:solidFill>
                <a:latin typeface="Calibri"/>
              </a:rPr>
              <a:pPr defTabSz="519623"/>
              <a:t>‹#›</a:t>
            </a:fld>
            <a:endParaRPr lang="en-US" dirty="0">
              <a:solidFill>
                <a:prstClr val="black"/>
              </a:solidFill>
              <a:latin typeface="Calibri"/>
            </a:endParaRPr>
          </a:p>
        </p:txBody>
      </p:sp>
    </p:spTree>
    <p:extLst>
      <p:ext uri="{BB962C8B-B14F-4D97-AF65-F5344CB8AC3E}">
        <p14:creationId xmlns:p14="http://schemas.microsoft.com/office/powerpoint/2010/main" val="40389225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08"/>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520142" indent="0" algn="ctr">
              <a:buNone/>
              <a:defRPr>
                <a:solidFill>
                  <a:schemeClr val="tx1">
                    <a:tint val="75000"/>
                  </a:schemeClr>
                </a:solidFill>
              </a:defRPr>
            </a:lvl2pPr>
            <a:lvl3pPr marL="1040297" indent="0" algn="ctr">
              <a:buNone/>
              <a:defRPr>
                <a:solidFill>
                  <a:schemeClr val="tx1">
                    <a:tint val="75000"/>
                  </a:schemeClr>
                </a:solidFill>
              </a:defRPr>
            </a:lvl3pPr>
            <a:lvl4pPr marL="1560446" indent="0" algn="ctr">
              <a:buNone/>
              <a:defRPr>
                <a:solidFill>
                  <a:schemeClr val="tx1">
                    <a:tint val="75000"/>
                  </a:schemeClr>
                </a:solidFill>
              </a:defRPr>
            </a:lvl4pPr>
            <a:lvl5pPr marL="2080594" indent="0" algn="ctr">
              <a:buNone/>
              <a:defRPr>
                <a:solidFill>
                  <a:schemeClr val="tx1">
                    <a:tint val="75000"/>
                  </a:schemeClr>
                </a:solidFill>
              </a:defRPr>
            </a:lvl5pPr>
            <a:lvl6pPr marL="2600743" indent="0" algn="ctr">
              <a:buNone/>
              <a:defRPr>
                <a:solidFill>
                  <a:schemeClr val="tx1">
                    <a:tint val="75000"/>
                  </a:schemeClr>
                </a:solidFill>
              </a:defRPr>
            </a:lvl6pPr>
            <a:lvl7pPr marL="3120892" indent="0" algn="ctr">
              <a:buNone/>
              <a:defRPr>
                <a:solidFill>
                  <a:schemeClr val="tx1">
                    <a:tint val="75000"/>
                  </a:schemeClr>
                </a:solidFill>
              </a:defRPr>
            </a:lvl7pPr>
            <a:lvl8pPr marL="3641042" indent="0" algn="ctr">
              <a:buNone/>
              <a:defRPr>
                <a:solidFill>
                  <a:schemeClr val="tx1">
                    <a:tint val="75000"/>
                  </a:schemeClr>
                </a:solidFill>
              </a:defRPr>
            </a:lvl8pPr>
            <a:lvl9pPr marL="416119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4030" tIns="52013" rIns="104030" bIns="52013"/>
          <a:lstStyle/>
          <a:p>
            <a:pPr defTabSz="520142"/>
            <a:fld id="{B3EC9DCF-CFCE-5C47-8822-FAD908381162}" type="datetimeFigureOut">
              <a:rPr lang="en-US" smtClean="0">
                <a:solidFill>
                  <a:prstClr val="black"/>
                </a:solidFill>
                <a:latin typeface="Calibri"/>
              </a:rPr>
              <a:pPr defTabSz="520142"/>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4030" tIns="52013" rIns="104030" bIns="52013"/>
          <a:lstStyle/>
          <a:p>
            <a:pPr defTabSz="520142"/>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4030" tIns="52013" rIns="104030" bIns="52013"/>
          <a:lstStyle/>
          <a:p>
            <a:pPr defTabSz="520142"/>
            <a:fld id="{E18BDD62-20AF-E348-B8E3-AF41DAD3C40B}" type="slidenum">
              <a:rPr lang="en-US" smtClean="0">
                <a:solidFill>
                  <a:prstClr val="black"/>
                </a:solidFill>
                <a:latin typeface="Calibri"/>
              </a:rPr>
              <a:pPr defTabSz="520142"/>
              <a:t>‹#›</a:t>
            </a:fld>
            <a:endParaRPr lang="en-US" dirty="0">
              <a:solidFill>
                <a:prstClr val="black"/>
              </a:solidFill>
              <a:latin typeface="Calibri"/>
            </a:endParaRPr>
          </a:p>
        </p:txBody>
      </p:sp>
    </p:spTree>
    <p:extLst>
      <p:ext uri="{BB962C8B-B14F-4D97-AF65-F5344CB8AC3E}">
        <p14:creationId xmlns:p14="http://schemas.microsoft.com/office/powerpoint/2010/main" val="841227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4030" tIns="52013" rIns="104030" bIns="52013"/>
          <a:lstStyle/>
          <a:p>
            <a:pPr defTabSz="520142"/>
            <a:fld id="{B3EC9DCF-CFCE-5C47-8822-FAD908381162}" type="datetimeFigureOut">
              <a:rPr lang="en-US" smtClean="0">
                <a:solidFill>
                  <a:prstClr val="black"/>
                </a:solidFill>
                <a:latin typeface="Calibri"/>
              </a:rPr>
              <a:pPr defTabSz="520142"/>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4030" tIns="52013" rIns="104030" bIns="52013"/>
          <a:lstStyle/>
          <a:p>
            <a:pPr defTabSz="520142"/>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4030" tIns="52013" rIns="104030" bIns="52013"/>
          <a:lstStyle/>
          <a:p>
            <a:pPr defTabSz="520142"/>
            <a:fld id="{E18BDD62-20AF-E348-B8E3-AF41DAD3C40B}" type="slidenum">
              <a:rPr lang="en-US" smtClean="0">
                <a:solidFill>
                  <a:prstClr val="black"/>
                </a:solidFill>
                <a:latin typeface="Calibri"/>
              </a:rPr>
              <a:pPr defTabSz="520142"/>
              <a:t>‹#›</a:t>
            </a:fld>
            <a:endParaRPr lang="en-US" dirty="0">
              <a:solidFill>
                <a:prstClr val="black"/>
              </a:solidFill>
              <a:latin typeface="Calibri"/>
            </a:endParaRPr>
          </a:p>
        </p:txBody>
      </p:sp>
    </p:spTree>
    <p:extLst>
      <p:ext uri="{BB962C8B-B14F-4D97-AF65-F5344CB8AC3E}">
        <p14:creationId xmlns:p14="http://schemas.microsoft.com/office/powerpoint/2010/main" val="38454919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7E73058-762C-6D45-9C57-1FD325F1316D}" type="datetimeFigureOut">
              <a:rPr lang="en-US" smtClean="0"/>
              <a:t>3/2/2016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59D00E-717A-CC45-84B7-852C4D4FD45D}" type="slidenum">
              <a:rPr lang="en-US" smtClean="0"/>
              <a:t>‹#›</a:t>
            </a:fld>
            <a:endParaRPr lang="en-US" dirty="0"/>
          </a:p>
        </p:txBody>
      </p:sp>
    </p:spTree>
    <p:extLst>
      <p:ext uri="{BB962C8B-B14F-4D97-AF65-F5344CB8AC3E}">
        <p14:creationId xmlns:p14="http://schemas.microsoft.com/office/powerpoint/2010/main" val="4183444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81"/>
            <a:ext cx="9085342" cy="1654373"/>
          </a:xfrm>
        </p:spPr>
        <p:txBody>
          <a:bodyPr anchor="b"/>
          <a:lstStyle>
            <a:lvl1pPr marL="0" indent="0">
              <a:buNone/>
              <a:defRPr sz="2300">
                <a:solidFill>
                  <a:schemeClr val="tx1">
                    <a:tint val="75000"/>
                  </a:schemeClr>
                </a:solidFill>
              </a:defRPr>
            </a:lvl1pPr>
            <a:lvl2pPr marL="520142" indent="0">
              <a:buNone/>
              <a:defRPr sz="2100">
                <a:solidFill>
                  <a:schemeClr val="tx1">
                    <a:tint val="75000"/>
                  </a:schemeClr>
                </a:solidFill>
              </a:defRPr>
            </a:lvl2pPr>
            <a:lvl3pPr marL="1040297" indent="0">
              <a:buNone/>
              <a:defRPr sz="1800">
                <a:solidFill>
                  <a:schemeClr val="tx1">
                    <a:tint val="75000"/>
                  </a:schemeClr>
                </a:solidFill>
              </a:defRPr>
            </a:lvl3pPr>
            <a:lvl4pPr marL="1560446" indent="0">
              <a:buNone/>
              <a:defRPr sz="1600">
                <a:solidFill>
                  <a:schemeClr val="tx1">
                    <a:tint val="75000"/>
                  </a:schemeClr>
                </a:solidFill>
              </a:defRPr>
            </a:lvl4pPr>
            <a:lvl5pPr marL="2080594" indent="0">
              <a:buNone/>
              <a:defRPr sz="1600">
                <a:solidFill>
                  <a:schemeClr val="tx1">
                    <a:tint val="75000"/>
                  </a:schemeClr>
                </a:solidFill>
              </a:defRPr>
            </a:lvl5pPr>
            <a:lvl6pPr marL="2600743" indent="0">
              <a:buNone/>
              <a:defRPr sz="1600">
                <a:solidFill>
                  <a:schemeClr val="tx1">
                    <a:tint val="75000"/>
                  </a:schemeClr>
                </a:solidFill>
              </a:defRPr>
            </a:lvl6pPr>
            <a:lvl7pPr marL="3120892" indent="0">
              <a:buNone/>
              <a:defRPr sz="1600">
                <a:solidFill>
                  <a:schemeClr val="tx1">
                    <a:tint val="75000"/>
                  </a:schemeClr>
                </a:solidFill>
              </a:defRPr>
            </a:lvl7pPr>
            <a:lvl8pPr marL="3641042" indent="0">
              <a:buNone/>
              <a:defRPr sz="1600">
                <a:solidFill>
                  <a:schemeClr val="tx1">
                    <a:tint val="75000"/>
                  </a:schemeClr>
                </a:solidFill>
              </a:defRPr>
            </a:lvl8pPr>
            <a:lvl9pPr marL="416119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34432" y="7009643"/>
            <a:ext cx="2494016" cy="402652"/>
          </a:xfrm>
          <a:prstGeom prst="rect">
            <a:avLst/>
          </a:prstGeom>
        </p:spPr>
        <p:txBody>
          <a:bodyPr lIns="104030" tIns="52013" rIns="104030" bIns="52013"/>
          <a:lstStyle/>
          <a:p>
            <a:pPr defTabSz="520142"/>
            <a:fld id="{B3EC9DCF-CFCE-5C47-8822-FAD908381162}" type="datetimeFigureOut">
              <a:rPr lang="en-US" smtClean="0">
                <a:solidFill>
                  <a:prstClr val="black"/>
                </a:solidFill>
                <a:latin typeface="Calibri"/>
              </a:rPr>
              <a:pPr defTabSz="520142"/>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4030" tIns="52013" rIns="104030" bIns="52013"/>
          <a:lstStyle/>
          <a:p>
            <a:pPr defTabSz="520142"/>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4030" tIns="52013" rIns="104030" bIns="52013"/>
          <a:lstStyle/>
          <a:p>
            <a:pPr defTabSz="520142"/>
            <a:fld id="{E18BDD62-20AF-E348-B8E3-AF41DAD3C40B}" type="slidenum">
              <a:rPr lang="en-US" smtClean="0">
                <a:solidFill>
                  <a:prstClr val="black"/>
                </a:solidFill>
                <a:latin typeface="Calibri"/>
              </a:rPr>
              <a:pPr defTabSz="520142"/>
              <a:t>‹#›</a:t>
            </a:fld>
            <a:endParaRPr lang="en-US" dirty="0">
              <a:solidFill>
                <a:prstClr val="black"/>
              </a:solidFill>
              <a:latin typeface="Calibri"/>
            </a:endParaRPr>
          </a:p>
        </p:txBody>
      </p:sp>
    </p:spTree>
    <p:extLst>
      <p:ext uri="{BB962C8B-B14F-4D97-AF65-F5344CB8AC3E}">
        <p14:creationId xmlns:p14="http://schemas.microsoft.com/office/powerpoint/2010/main" val="598517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4432" y="1764688"/>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433391" y="1764688"/>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534432" y="7009643"/>
            <a:ext cx="2494016" cy="402652"/>
          </a:xfrm>
          <a:prstGeom prst="rect">
            <a:avLst/>
          </a:prstGeom>
        </p:spPr>
        <p:txBody>
          <a:bodyPr lIns="104030" tIns="52013" rIns="104030" bIns="52013"/>
          <a:lstStyle/>
          <a:p>
            <a:pPr defTabSz="520142"/>
            <a:fld id="{B3EC9DCF-CFCE-5C47-8822-FAD908381162}" type="datetimeFigureOut">
              <a:rPr lang="en-US" smtClean="0">
                <a:solidFill>
                  <a:prstClr val="black"/>
                </a:solidFill>
                <a:latin typeface="Calibri"/>
              </a:rPr>
              <a:pPr defTabSz="520142"/>
              <a:t>3/2/2016</a:t>
            </a:fld>
            <a:endParaRPr lang="en-US" dirty="0">
              <a:solidFill>
                <a:prstClr val="black"/>
              </a:solidFill>
              <a:latin typeface="Calibri"/>
            </a:endParaRPr>
          </a:p>
        </p:txBody>
      </p:sp>
      <p:sp>
        <p:nvSpPr>
          <p:cNvPr id="6" name="Footer Placeholder 5"/>
          <p:cNvSpPr>
            <a:spLocks noGrp="1"/>
          </p:cNvSpPr>
          <p:nvPr>
            <p:ph type="ftr" sz="quarter" idx="11"/>
          </p:nvPr>
        </p:nvSpPr>
        <p:spPr>
          <a:xfrm>
            <a:off x="3651955" y="7009643"/>
            <a:ext cx="3384735" cy="402652"/>
          </a:xfrm>
          <a:prstGeom prst="rect">
            <a:avLst/>
          </a:prstGeom>
        </p:spPr>
        <p:txBody>
          <a:bodyPr lIns="104030" tIns="52013" rIns="104030" bIns="52013"/>
          <a:lstStyle/>
          <a:p>
            <a:pPr defTabSz="520142"/>
            <a:endParaRPr lang="en-US" dirty="0">
              <a:solidFill>
                <a:prstClr val="black"/>
              </a:solidFill>
              <a:latin typeface="Calibri"/>
            </a:endParaRPr>
          </a:p>
        </p:txBody>
      </p:sp>
      <p:sp>
        <p:nvSpPr>
          <p:cNvPr id="7" name="Slide Number Placeholder 6"/>
          <p:cNvSpPr>
            <a:spLocks noGrp="1"/>
          </p:cNvSpPr>
          <p:nvPr>
            <p:ph type="sldNum" sz="quarter" idx="12"/>
          </p:nvPr>
        </p:nvSpPr>
        <p:spPr>
          <a:xfrm>
            <a:off x="7660190" y="7009643"/>
            <a:ext cx="2494016" cy="402652"/>
          </a:xfrm>
          <a:prstGeom prst="rect">
            <a:avLst/>
          </a:prstGeom>
        </p:spPr>
        <p:txBody>
          <a:bodyPr lIns="104030" tIns="52013" rIns="104030" bIns="52013"/>
          <a:lstStyle/>
          <a:p>
            <a:pPr defTabSz="520142"/>
            <a:fld id="{E18BDD62-20AF-E348-B8E3-AF41DAD3C40B}" type="slidenum">
              <a:rPr lang="en-US" smtClean="0">
                <a:solidFill>
                  <a:prstClr val="black"/>
                </a:solidFill>
                <a:latin typeface="Calibri"/>
              </a:rPr>
              <a:pPr defTabSz="520142"/>
              <a:t>‹#›</a:t>
            </a:fld>
            <a:endParaRPr lang="en-US" dirty="0">
              <a:solidFill>
                <a:prstClr val="black"/>
              </a:solidFill>
              <a:latin typeface="Calibri"/>
            </a:endParaRPr>
          </a:p>
        </p:txBody>
      </p:sp>
    </p:spTree>
    <p:extLst>
      <p:ext uri="{BB962C8B-B14F-4D97-AF65-F5344CB8AC3E}">
        <p14:creationId xmlns:p14="http://schemas.microsoft.com/office/powerpoint/2010/main" val="2711637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2" y="1692892"/>
            <a:ext cx="4722671" cy="705515"/>
          </a:xfrm>
        </p:spPr>
        <p:txBody>
          <a:bodyPr anchor="b"/>
          <a:lstStyle>
            <a:lvl1pPr marL="0" indent="0">
              <a:buNone/>
              <a:defRPr sz="2700" b="1"/>
            </a:lvl1pPr>
            <a:lvl2pPr marL="520142" indent="0">
              <a:buNone/>
              <a:defRPr sz="2300" b="1"/>
            </a:lvl2pPr>
            <a:lvl3pPr marL="1040297" indent="0">
              <a:buNone/>
              <a:defRPr sz="2100" b="1"/>
            </a:lvl3pPr>
            <a:lvl4pPr marL="1560446" indent="0">
              <a:buNone/>
              <a:defRPr sz="1800" b="1"/>
            </a:lvl4pPr>
            <a:lvl5pPr marL="2080594" indent="0">
              <a:buNone/>
              <a:defRPr sz="1800" b="1"/>
            </a:lvl5pPr>
            <a:lvl6pPr marL="2600743" indent="0">
              <a:buNone/>
              <a:defRPr sz="1800" b="1"/>
            </a:lvl6pPr>
            <a:lvl7pPr marL="3120892" indent="0">
              <a:buNone/>
              <a:defRPr sz="1800" b="1"/>
            </a:lvl7pPr>
            <a:lvl8pPr marL="3641042" indent="0">
              <a:buNone/>
              <a:defRPr sz="1800" b="1"/>
            </a:lvl8pPr>
            <a:lvl9pPr marL="4161190" indent="0">
              <a:buNone/>
              <a:defRPr sz="1800" b="1"/>
            </a:lvl9pPr>
          </a:lstStyle>
          <a:p>
            <a:pPr lvl="0"/>
            <a:r>
              <a:rPr lang="en-GB" smtClean="0"/>
              <a:t>Click to edit Master text styles</a:t>
            </a:r>
          </a:p>
        </p:txBody>
      </p:sp>
      <p:sp>
        <p:nvSpPr>
          <p:cNvPr id="4" name="Content Placeholder 3"/>
          <p:cNvSpPr>
            <a:spLocks noGrp="1"/>
          </p:cNvSpPr>
          <p:nvPr>
            <p:ph sz="half" idx="2"/>
          </p:nvPr>
        </p:nvSpPr>
        <p:spPr>
          <a:xfrm>
            <a:off x="534432" y="2398408"/>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0" y="1692892"/>
            <a:ext cx="4724526" cy="705515"/>
          </a:xfrm>
        </p:spPr>
        <p:txBody>
          <a:bodyPr anchor="b"/>
          <a:lstStyle>
            <a:lvl1pPr marL="0" indent="0">
              <a:buNone/>
              <a:defRPr sz="2700" b="1"/>
            </a:lvl1pPr>
            <a:lvl2pPr marL="520142" indent="0">
              <a:buNone/>
              <a:defRPr sz="2300" b="1"/>
            </a:lvl2pPr>
            <a:lvl3pPr marL="1040297" indent="0">
              <a:buNone/>
              <a:defRPr sz="2100" b="1"/>
            </a:lvl3pPr>
            <a:lvl4pPr marL="1560446" indent="0">
              <a:buNone/>
              <a:defRPr sz="1800" b="1"/>
            </a:lvl4pPr>
            <a:lvl5pPr marL="2080594" indent="0">
              <a:buNone/>
              <a:defRPr sz="1800" b="1"/>
            </a:lvl5pPr>
            <a:lvl6pPr marL="2600743" indent="0">
              <a:buNone/>
              <a:defRPr sz="1800" b="1"/>
            </a:lvl6pPr>
            <a:lvl7pPr marL="3120892" indent="0">
              <a:buNone/>
              <a:defRPr sz="1800" b="1"/>
            </a:lvl7pPr>
            <a:lvl8pPr marL="3641042" indent="0">
              <a:buNone/>
              <a:defRPr sz="1800" b="1"/>
            </a:lvl8pPr>
            <a:lvl9pPr marL="4161190" indent="0">
              <a:buNone/>
              <a:defRPr sz="1800" b="1"/>
            </a:lvl9pPr>
          </a:lstStyle>
          <a:p>
            <a:pPr lvl="0"/>
            <a:r>
              <a:rPr lang="en-GB" smtClean="0"/>
              <a:t>Click to edit Master text styles</a:t>
            </a:r>
          </a:p>
        </p:txBody>
      </p:sp>
      <p:sp>
        <p:nvSpPr>
          <p:cNvPr id="6" name="Content Placeholder 5"/>
          <p:cNvSpPr>
            <a:spLocks noGrp="1"/>
          </p:cNvSpPr>
          <p:nvPr>
            <p:ph sz="quarter" idx="4"/>
          </p:nvPr>
        </p:nvSpPr>
        <p:spPr>
          <a:xfrm>
            <a:off x="5429680" y="2398408"/>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534432" y="7009643"/>
            <a:ext cx="2494016" cy="402652"/>
          </a:xfrm>
          <a:prstGeom prst="rect">
            <a:avLst/>
          </a:prstGeom>
        </p:spPr>
        <p:txBody>
          <a:bodyPr lIns="104030" tIns="52013" rIns="104030" bIns="52013"/>
          <a:lstStyle/>
          <a:p>
            <a:pPr defTabSz="520142"/>
            <a:fld id="{B3EC9DCF-CFCE-5C47-8822-FAD908381162}" type="datetimeFigureOut">
              <a:rPr lang="en-US" smtClean="0">
                <a:solidFill>
                  <a:prstClr val="black"/>
                </a:solidFill>
                <a:latin typeface="Calibri"/>
              </a:rPr>
              <a:pPr defTabSz="520142"/>
              <a:t>3/2/2016</a:t>
            </a:fld>
            <a:endParaRPr lang="en-US" dirty="0">
              <a:solidFill>
                <a:prstClr val="black"/>
              </a:solidFill>
              <a:latin typeface="Calibri"/>
            </a:endParaRPr>
          </a:p>
        </p:txBody>
      </p:sp>
      <p:sp>
        <p:nvSpPr>
          <p:cNvPr id="8" name="Footer Placeholder 7"/>
          <p:cNvSpPr>
            <a:spLocks noGrp="1"/>
          </p:cNvSpPr>
          <p:nvPr>
            <p:ph type="ftr" sz="quarter" idx="11"/>
          </p:nvPr>
        </p:nvSpPr>
        <p:spPr>
          <a:xfrm>
            <a:off x="3651955" y="7009643"/>
            <a:ext cx="3384735" cy="402652"/>
          </a:xfrm>
          <a:prstGeom prst="rect">
            <a:avLst/>
          </a:prstGeom>
        </p:spPr>
        <p:txBody>
          <a:bodyPr lIns="104030" tIns="52013" rIns="104030" bIns="52013"/>
          <a:lstStyle/>
          <a:p>
            <a:pPr defTabSz="520142"/>
            <a:endParaRPr lang="en-US" dirty="0">
              <a:solidFill>
                <a:prstClr val="black"/>
              </a:solidFill>
              <a:latin typeface="Calibri"/>
            </a:endParaRPr>
          </a:p>
        </p:txBody>
      </p:sp>
      <p:sp>
        <p:nvSpPr>
          <p:cNvPr id="9" name="Slide Number Placeholder 8"/>
          <p:cNvSpPr>
            <a:spLocks noGrp="1"/>
          </p:cNvSpPr>
          <p:nvPr>
            <p:ph type="sldNum" sz="quarter" idx="12"/>
          </p:nvPr>
        </p:nvSpPr>
        <p:spPr>
          <a:xfrm>
            <a:off x="7660190" y="7009643"/>
            <a:ext cx="2494016" cy="402652"/>
          </a:xfrm>
          <a:prstGeom prst="rect">
            <a:avLst/>
          </a:prstGeom>
        </p:spPr>
        <p:txBody>
          <a:bodyPr lIns="104030" tIns="52013" rIns="104030" bIns="52013"/>
          <a:lstStyle/>
          <a:p>
            <a:pPr defTabSz="520142"/>
            <a:fld id="{E18BDD62-20AF-E348-B8E3-AF41DAD3C40B}" type="slidenum">
              <a:rPr lang="en-US" smtClean="0">
                <a:solidFill>
                  <a:prstClr val="black"/>
                </a:solidFill>
                <a:latin typeface="Calibri"/>
              </a:rPr>
              <a:pPr defTabSz="520142"/>
              <a:t>‹#›</a:t>
            </a:fld>
            <a:endParaRPr lang="en-US" dirty="0">
              <a:solidFill>
                <a:prstClr val="black"/>
              </a:solidFill>
              <a:latin typeface="Calibri"/>
            </a:endParaRPr>
          </a:p>
        </p:txBody>
      </p:sp>
    </p:spTree>
    <p:extLst>
      <p:ext uri="{BB962C8B-B14F-4D97-AF65-F5344CB8AC3E}">
        <p14:creationId xmlns:p14="http://schemas.microsoft.com/office/powerpoint/2010/main" val="4273570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534432" y="7009643"/>
            <a:ext cx="2494016" cy="402652"/>
          </a:xfrm>
          <a:prstGeom prst="rect">
            <a:avLst/>
          </a:prstGeom>
        </p:spPr>
        <p:txBody>
          <a:bodyPr lIns="104030" tIns="52013" rIns="104030" bIns="52013"/>
          <a:lstStyle/>
          <a:p>
            <a:pPr defTabSz="520142"/>
            <a:fld id="{B3EC9DCF-CFCE-5C47-8822-FAD908381162}" type="datetimeFigureOut">
              <a:rPr lang="en-US" smtClean="0">
                <a:solidFill>
                  <a:prstClr val="black"/>
                </a:solidFill>
                <a:latin typeface="Calibri"/>
              </a:rPr>
              <a:pPr defTabSz="520142"/>
              <a:t>3/2/2016</a:t>
            </a:fld>
            <a:endParaRPr lang="en-US" dirty="0">
              <a:solidFill>
                <a:prstClr val="black"/>
              </a:solidFill>
              <a:latin typeface="Calibri"/>
            </a:endParaRPr>
          </a:p>
        </p:txBody>
      </p:sp>
      <p:sp>
        <p:nvSpPr>
          <p:cNvPr id="4" name="Footer Placeholder 3"/>
          <p:cNvSpPr>
            <a:spLocks noGrp="1"/>
          </p:cNvSpPr>
          <p:nvPr>
            <p:ph type="ftr" sz="quarter" idx="11"/>
          </p:nvPr>
        </p:nvSpPr>
        <p:spPr>
          <a:xfrm>
            <a:off x="3651955" y="7009643"/>
            <a:ext cx="3384735" cy="402652"/>
          </a:xfrm>
          <a:prstGeom prst="rect">
            <a:avLst/>
          </a:prstGeom>
        </p:spPr>
        <p:txBody>
          <a:bodyPr lIns="104030" tIns="52013" rIns="104030" bIns="52013"/>
          <a:lstStyle/>
          <a:p>
            <a:pPr defTabSz="520142"/>
            <a:endParaRPr lang="en-US" dirty="0">
              <a:solidFill>
                <a:prstClr val="black"/>
              </a:solidFill>
              <a:latin typeface="Calibri"/>
            </a:endParaRPr>
          </a:p>
        </p:txBody>
      </p:sp>
      <p:sp>
        <p:nvSpPr>
          <p:cNvPr id="5" name="Slide Number Placeholder 4"/>
          <p:cNvSpPr>
            <a:spLocks noGrp="1"/>
          </p:cNvSpPr>
          <p:nvPr>
            <p:ph type="sldNum" sz="quarter" idx="12"/>
          </p:nvPr>
        </p:nvSpPr>
        <p:spPr>
          <a:xfrm>
            <a:off x="7660190" y="7009643"/>
            <a:ext cx="2494016" cy="402652"/>
          </a:xfrm>
          <a:prstGeom prst="rect">
            <a:avLst/>
          </a:prstGeom>
        </p:spPr>
        <p:txBody>
          <a:bodyPr lIns="104030" tIns="52013" rIns="104030" bIns="52013"/>
          <a:lstStyle/>
          <a:p>
            <a:pPr defTabSz="520142"/>
            <a:fld id="{E18BDD62-20AF-E348-B8E3-AF41DAD3C40B}" type="slidenum">
              <a:rPr lang="en-US" smtClean="0">
                <a:solidFill>
                  <a:prstClr val="black"/>
                </a:solidFill>
                <a:latin typeface="Calibri"/>
              </a:rPr>
              <a:pPr defTabSz="520142"/>
              <a:t>‹#›</a:t>
            </a:fld>
            <a:endParaRPr lang="en-US" dirty="0">
              <a:solidFill>
                <a:prstClr val="black"/>
              </a:solidFill>
              <a:latin typeface="Calibri"/>
            </a:endParaRPr>
          </a:p>
        </p:txBody>
      </p:sp>
    </p:spTree>
    <p:extLst>
      <p:ext uri="{BB962C8B-B14F-4D97-AF65-F5344CB8AC3E}">
        <p14:creationId xmlns:p14="http://schemas.microsoft.com/office/powerpoint/2010/main" val="1979231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432" y="7009643"/>
            <a:ext cx="2494016" cy="402652"/>
          </a:xfrm>
          <a:prstGeom prst="rect">
            <a:avLst/>
          </a:prstGeom>
        </p:spPr>
        <p:txBody>
          <a:bodyPr lIns="104030" tIns="52013" rIns="104030" bIns="52013"/>
          <a:lstStyle/>
          <a:p>
            <a:pPr defTabSz="520142"/>
            <a:fld id="{B3EC9DCF-CFCE-5C47-8822-FAD908381162}" type="datetimeFigureOut">
              <a:rPr lang="en-US" smtClean="0">
                <a:solidFill>
                  <a:prstClr val="black"/>
                </a:solidFill>
                <a:latin typeface="Calibri"/>
              </a:rPr>
              <a:pPr defTabSz="520142"/>
              <a:t>3/2/2016</a:t>
            </a:fld>
            <a:endParaRPr lang="en-US" dirty="0">
              <a:solidFill>
                <a:prstClr val="black"/>
              </a:solidFill>
              <a:latin typeface="Calibri"/>
            </a:endParaRPr>
          </a:p>
        </p:txBody>
      </p:sp>
      <p:sp>
        <p:nvSpPr>
          <p:cNvPr id="3" name="Footer Placeholder 2"/>
          <p:cNvSpPr>
            <a:spLocks noGrp="1"/>
          </p:cNvSpPr>
          <p:nvPr>
            <p:ph type="ftr" sz="quarter" idx="11"/>
          </p:nvPr>
        </p:nvSpPr>
        <p:spPr>
          <a:xfrm>
            <a:off x="3651955" y="7009643"/>
            <a:ext cx="3384735" cy="402652"/>
          </a:xfrm>
          <a:prstGeom prst="rect">
            <a:avLst/>
          </a:prstGeom>
        </p:spPr>
        <p:txBody>
          <a:bodyPr lIns="104030" tIns="52013" rIns="104030" bIns="52013"/>
          <a:lstStyle/>
          <a:p>
            <a:pPr defTabSz="520142"/>
            <a:endParaRPr lang="en-US" dirty="0">
              <a:solidFill>
                <a:prstClr val="black"/>
              </a:solidFill>
              <a:latin typeface="Calibri"/>
            </a:endParaRPr>
          </a:p>
        </p:txBody>
      </p:sp>
      <p:sp>
        <p:nvSpPr>
          <p:cNvPr id="4" name="Slide Number Placeholder 3"/>
          <p:cNvSpPr>
            <a:spLocks noGrp="1"/>
          </p:cNvSpPr>
          <p:nvPr>
            <p:ph type="sldNum" sz="quarter" idx="12"/>
          </p:nvPr>
        </p:nvSpPr>
        <p:spPr>
          <a:xfrm>
            <a:off x="7660190" y="7009643"/>
            <a:ext cx="2494016" cy="402652"/>
          </a:xfrm>
          <a:prstGeom prst="rect">
            <a:avLst/>
          </a:prstGeom>
        </p:spPr>
        <p:txBody>
          <a:bodyPr lIns="104030" tIns="52013" rIns="104030" bIns="52013"/>
          <a:lstStyle/>
          <a:p>
            <a:pPr defTabSz="520142"/>
            <a:fld id="{E18BDD62-20AF-E348-B8E3-AF41DAD3C40B}" type="slidenum">
              <a:rPr lang="en-US" smtClean="0">
                <a:solidFill>
                  <a:prstClr val="black"/>
                </a:solidFill>
                <a:latin typeface="Calibri"/>
              </a:rPr>
              <a:pPr defTabSz="520142"/>
              <a:t>‹#›</a:t>
            </a:fld>
            <a:endParaRPr lang="en-US" dirty="0">
              <a:solidFill>
                <a:prstClr val="black"/>
              </a:solidFill>
              <a:latin typeface="Calibri"/>
            </a:endParaRPr>
          </a:p>
        </p:txBody>
      </p:sp>
    </p:spTree>
    <p:extLst>
      <p:ext uri="{BB962C8B-B14F-4D97-AF65-F5344CB8AC3E}">
        <p14:creationId xmlns:p14="http://schemas.microsoft.com/office/powerpoint/2010/main" val="829576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8"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36"/>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6" y="1582598"/>
            <a:ext cx="3516488" cy="5173200"/>
          </a:xfrm>
        </p:spPr>
        <p:txBody>
          <a:bodyPr/>
          <a:lstStyle>
            <a:lvl1pPr marL="0" indent="0">
              <a:buNone/>
              <a:defRPr sz="1600"/>
            </a:lvl1pPr>
            <a:lvl2pPr marL="520142" indent="0">
              <a:buNone/>
              <a:defRPr sz="1400"/>
            </a:lvl2pPr>
            <a:lvl3pPr marL="1040297" indent="0">
              <a:buNone/>
              <a:defRPr sz="1100"/>
            </a:lvl3pPr>
            <a:lvl4pPr marL="1560446" indent="0">
              <a:buNone/>
              <a:defRPr sz="1000"/>
            </a:lvl4pPr>
            <a:lvl5pPr marL="2080594" indent="0">
              <a:buNone/>
              <a:defRPr sz="1000"/>
            </a:lvl5pPr>
            <a:lvl6pPr marL="2600743" indent="0">
              <a:buNone/>
              <a:defRPr sz="1000"/>
            </a:lvl6pPr>
            <a:lvl7pPr marL="3120892" indent="0">
              <a:buNone/>
              <a:defRPr sz="1000"/>
            </a:lvl7pPr>
            <a:lvl8pPr marL="3641042" indent="0">
              <a:buNone/>
              <a:defRPr sz="1000"/>
            </a:lvl8pPr>
            <a:lvl9pPr marL="4161190" indent="0">
              <a:buNone/>
              <a:defRPr sz="1000"/>
            </a:lvl9pPr>
          </a:lstStyle>
          <a:p>
            <a:pPr lvl="0"/>
            <a:r>
              <a:rPr lang="en-GB" smtClean="0"/>
              <a:t>Click to edit Master text styles</a:t>
            </a:r>
          </a:p>
        </p:txBody>
      </p:sp>
      <p:sp>
        <p:nvSpPr>
          <p:cNvPr id="5" name="Date Placeholder 4"/>
          <p:cNvSpPr>
            <a:spLocks noGrp="1"/>
          </p:cNvSpPr>
          <p:nvPr>
            <p:ph type="dt" sz="half" idx="10"/>
          </p:nvPr>
        </p:nvSpPr>
        <p:spPr>
          <a:xfrm>
            <a:off x="534432" y="7009643"/>
            <a:ext cx="2494016" cy="402652"/>
          </a:xfrm>
          <a:prstGeom prst="rect">
            <a:avLst/>
          </a:prstGeom>
        </p:spPr>
        <p:txBody>
          <a:bodyPr lIns="104030" tIns="52013" rIns="104030" bIns="52013"/>
          <a:lstStyle/>
          <a:p>
            <a:pPr defTabSz="520142"/>
            <a:fld id="{B3EC9DCF-CFCE-5C47-8822-FAD908381162}" type="datetimeFigureOut">
              <a:rPr lang="en-US" smtClean="0">
                <a:solidFill>
                  <a:prstClr val="black"/>
                </a:solidFill>
                <a:latin typeface="Calibri"/>
              </a:rPr>
              <a:pPr defTabSz="520142"/>
              <a:t>3/2/2016</a:t>
            </a:fld>
            <a:endParaRPr lang="en-US" dirty="0">
              <a:solidFill>
                <a:prstClr val="black"/>
              </a:solidFill>
              <a:latin typeface="Calibri"/>
            </a:endParaRPr>
          </a:p>
        </p:txBody>
      </p:sp>
      <p:sp>
        <p:nvSpPr>
          <p:cNvPr id="6" name="Footer Placeholder 5"/>
          <p:cNvSpPr>
            <a:spLocks noGrp="1"/>
          </p:cNvSpPr>
          <p:nvPr>
            <p:ph type="ftr" sz="quarter" idx="11"/>
          </p:nvPr>
        </p:nvSpPr>
        <p:spPr>
          <a:xfrm>
            <a:off x="3651955" y="7009643"/>
            <a:ext cx="3384735" cy="402652"/>
          </a:xfrm>
          <a:prstGeom prst="rect">
            <a:avLst/>
          </a:prstGeom>
        </p:spPr>
        <p:txBody>
          <a:bodyPr lIns="104030" tIns="52013" rIns="104030" bIns="52013"/>
          <a:lstStyle/>
          <a:p>
            <a:pPr defTabSz="520142"/>
            <a:endParaRPr lang="en-US" dirty="0">
              <a:solidFill>
                <a:prstClr val="black"/>
              </a:solidFill>
              <a:latin typeface="Calibri"/>
            </a:endParaRPr>
          </a:p>
        </p:txBody>
      </p:sp>
      <p:sp>
        <p:nvSpPr>
          <p:cNvPr id="7" name="Slide Number Placeholder 6"/>
          <p:cNvSpPr>
            <a:spLocks noGrp="1"/>
          </p:cNvSpPr>
          <p:nvPr>
            <p:ph type="sldNum" sz="quarter" idx="12"/>
          </p:nvPr>
        </p:nvSpPr>
        <p:spPr>
          <a:xfrm>
            <a:off x="7660190" y="7009643"/>
            <a:ext cx="2494016" cy="402652"/>
          </a:xfrm>
          <a:prstGeom prst="rect">
            <a:avLst/>
          </a:prstGeom>
        </p:spPr>
        <p:txBody>
          <a:bodyPr lIns="104030" tIns="52013" rIns="104030" bIns="52013"/>
          <a:lstStyle/>
          <a:p>
            <a:pPr defTabSz="520142"/>
            <a:fld id="{E18BDD62-20AF-E348-B8E3-AF41DAD3C40B}" type="slidenum">
              <a:rPr lang="en-US" smtClean="0">
                <a:solidFill>
                  <a:prstClr val="black"/>
                </a:solidFill>
                <a:latin typeface="Calibri"/>
              </a:rPr>
              <a:pPr defTabSz="520142"/>
              <a:t>‹#›</a:t>
            </a:fld>
            <a:endParaRPr lang="en-US" dirty="0">
              <a:solidFill>
                <a:prstClr val="black"/>
              </a:solidFill>
              <a:latin typeface="Calibri"/>
            </a:endParaRPr>
          </a:p>
        </p:txBody>
      </p:sp>
    </p:spTree>
    <p:extLst>
      <p:ext uri="{BB962C8B-B14F-4D97-AF65-F5344CB8AC3E}">
        <p14:creationId xmlns:p14="http://schemas.microsoft.com/office/powerpoint/2010/main" val="342580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a:lstStyle>
            <a:lvl1pPr marL="0" indent="0">
              <a:buNone/>
              <a:defRPr sz="3600"/>
            </a:lvl1pPr>
            <a:lvl2pPr marL="520142" indent="0">
              <a:buNone/>
              <a:defRPr sz="3200"/>
            </a:lvl2pPr>
            <a:lvl3pPr marL="1040297" indent="0">
              <a:buNone/>
              <a:defRPr sz="2700"/>
            </a:lvl3pPr>
            <a:lvl4pPr marL="1560446" indent="0">
              <a:buNone/>
              <a:defRPr sz="2300"/>
            </a:lvl4pPr>
            <a:lvl5pPr marL="2080594" indent="0">
              <a:buNone/>
              <a:defRPr sz="2300"/>
            </a:lvl5pPr>
            <a:lvl6pPr marL="2600743" indent="0">
              <a:buNone/>
              <a:defRPr sz="2300"/>
            </a:lvl6pPr>
            <a:lvl7pPr marL="3120892" indent="0">
              <a:buNone/>
              <a:defRPr sz="2300"/>
            </a:lvl7pPr>
            <a:lvl8pPr marL="3641042" indent="0">
              <a:buNone/>
              <a:defRPr sz="2300"/>
            </a:lvl8pPr>
            <a:lvl9pPr marL="4161190" indent="0">
              <a:buNone/>
              <a:defRPr sz="2300"/>
            </a:lvl9pPr>
          </a:lstStyle>
          <a:p>
            <a:endParaRPr lang="en-US" dirty="0"/>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600"/>
            </a:lvl1pPr>
            <a:lvl2pPr marL="520142" indent="0">
              <a:buNone/>
              <a:defRPr sz="1400"/>
            </a:lvl2pPr>
            <a:lvl3pPr marL="1040297" indent="0">
              <a:buNone/>
              <a:defRPr sz="1100"/>
            </a:lvl3pPr>
            <a:lvl4pPr marL="1560446" indent="0">
              <a:buNone/>
              <a:defRPr sz="1000"/>
            </a:lvl4pPr>
            <a:lvl5pPr marL="2080594" indent="0">
              <a:buNone/>
              <a:defRPr sz="1000"/>
            </a:lvl5pPr>
            <a:lvl6pPr marL="2600743" indent="0">
              <a:buNone/>
              <a:defRPr sz="1000"/>
            </a:lvl6pPr>
            <a:lvl7pPr marL="3120892" indent="0">
              <a:buNone/>
              <a:defRPr sz="1000"/>
            </a:lvl7pPr>
            <a:lvl8pPr marL="3641042" indent="0">
              <a:buNone/>
              <a:defRPr sz="1000"/>
            </a:lvl8pPr>
            <a:lvl9pPr marL="4161190" indent="0">
              <a:buNone/>
              <a:defRPr sz="1000"/>
            </a:lvl9pPr>
          </a:lstStyle>
          <a:p>
            <a:pPr lvl="0"/>
            <a:r>
              <a:rPr lang="en-GB" smtClean="0"/>
              <a:t>Click to edit Master text styles</a:t>
            </a:r>
          </a:p>
        </p:txBody>
      </p:sp>
      <p:sp>
        <p:nvSpPr>
          <p:cNvPr id="5" name="Date Placeholder 4"/>
          <p:cNvSpPr>
            <a:spLocks noGrp="1"/>
          </p:cNvSpPr>
          <p:nvPr>
            <p:ph type="dt" sz="half" idx="10"/>
          </p:nvPr>
        </p:nvSpPr>
        <p:spPr>
          <a:xfrm>
            <a:off x="534432" y="7009643"/>
            <a:ext cx="2494016" cy="402652"/>
          </a:xfrm>
          <a:prstGeom prst="rect">
            <a:avLst/>
          </a:prstGeom>
        </p:spPr>
        <p:txBody>
          <a:bodyPr lIns="104030" tIns="52013" rIns="104030" bIns="52013"/>
          <a:lstStyle/>
          <a:p>
            <a:pPr defTabSz="520142"/>
            <a:fld id="{B3EC9DCF-CFCE-5C47-8822-FAD908381162}" type="datetimeFigureOut">
              <a:rPr lang="en-US" smtClean="0">
                <a:solidFill>
                  <a:prstClr val="black"/>
                </a:solidFill>
                <a:latin typeface="Calibri"/>
              </a:rPr>
              <a:pPr defTabSz="520142"/>
              <a:t>3/2/2016</a:t>
            </a:fld>
            <a:endParaRPr lang="en-US" dirty="0">
              <a:solidFill>
                <a:prstClr val="black"/>
              </a:solidFill>
              <a:latin typeface="Calibri"/>
            </a:endParaRPr>
          </a:p>
        </p:txBody>
      </p:sp>
      <p:sp>
        <p:nvSpPr>
          <p:cNvPr id="6" name="Footer Placeholder 5"/>
          <p:cNvSpPr>
            <a:spLocks noGrp="1"/>
          </p:cNvSpPr>
          <p:nvPr>
            <p:ph type="ftr" sz="quarter" idx="11"/>
          </p:nvPr>
        </p:nvSpPr>
        <p:spPr>
          <a:xfrm>
            <a:off x="3651955" y="7009643"/>
            <a:ext cx="3384735" cy="402652"/>
          </a:xfrm>
          <a:prstGeom prst="rect">
            <a:avLst/>
          </a:prstGeom>
        </p:spPr>
        <p:txBody>
          <a:bodyPr lIns="104030" tIns="52013" rIns="104030" bIns="52013"/>
          <a:lstStyle/>
          <a:p>
            <a:pPr defTabSz="520142"/>
            <a:endParaRPr lang="en-US" dirty="0">
              <a:solidFill>
                <a:prstClr val="black"/>
              </a:solidFill>
              <a:latin typeface="Calibri"/>
            </a:endParaRPr>
          </a:p>
        </p:txBody>
      </p:sp>
      <p:sp>
        <p:nvSpPr>
          <p:cNvPr id="7" name="Slide Number Placeholder 6"/>
          <p:cNvSpPr>
            <a:spLocks noGrp="1"/>
          </p:cNvSpPr>
          <p:nvPr>
            <p:ph type="sldNum" sz="quarter" idx="12"/>
          </p:nvPr>
        </p:nvSpPr>
        <p:spPr>
          <a:xfrm>
            <a:off x="7660190" y="7009643"/>
            <a:ext cx="2494016" cy="402652"/>
          </a:xfrm>
          <a:prstGeom prst="rect">
            <a:avLst/>
          </a:prstGeom>
        </p:spPr>
        <p:txBody>
          <a:bodyPr lIns="104030" tIns="52013" rIns="104030" bIns="52013"/>
          <a:lstStyle/>
          <a:p>
            <a:pPr defTabSz="520142"/>
            <a:fld id="{E18BDD62-20AF-E348-B8E3-AF41DAD3C40B}" type="slidenum">
              <a:rPr lang="en-US" smtClean="0">
                <a:solidFill>
                  <a:prstClr val="black"/>
                </a:solidFill>
                <a:latin typeface="Calibri"/>
              </a:rPr>
              <a:pPr defTabSz="520142"/>
              <a:t>‹#›</a:t>
            </a:fld>
            <a:endParaRPr lang="en-US" dirty="0">
              <a:solidFill>
                <a:prstClr val="black"/>
              </a:solidFill>
              <a:latin typeface="Calibri"/>
            </a:endParaRPr>
          </a:p>
        </p:txBody>
      </p:sp>
    </p:spTree>
    <p:extLst>
      <p:ext uri="{BB962C8B-B14F-4D97-AF65-F5344CB8AC3E}">
        <p14:creationId xmlns:p14="http://schemas.microsoft.com/office/powerpoint/2010/main" val="703891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4030" tIns="52013" rIns="104030" bIns="52013"/>
          <a:lstStyle/>
          <a:p>
            <a:pPr defTabSz="520142"/>
            <a:fld id="{B3EC9DCF-CFCE-5C47-8822-FAD908381162}" type="datetimeFigureOut">
              <a:rPr lang="en-US" smtClean="0">
                <a:solidFill>
                  <a:prstClr val="black"/>
                </a:solidFill>
                <a:latin typeface="Calibri"/>
              </a:rPr>
              <a:pPr defTabSz="520142"/>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4030" tIns="52013" rIns="104030" bIns="52013"/>
          <a:lstStyle/>
          <a:p>
            <a:pPr defTabSz="520142"/>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4030" tIns="52013" rIns="104030" bIns="52013"/>
          <a:lstStyle/>
          <a:p>
            <a:pPr defTabSz="520142"/>
            <a:fld id="{E18BDD62-20AF-E348-B8E3-AF41DAD3C40B}" type="slidenum">
              <a:rPr lang="en-US" smtClean="0">
                <a:solidFill>
                  <a:prstClr val="black"/>
                </a:solidFill>
                <a:latin typeface="Calibri"/>
              </a:rPr>
              <a:pPr defTabSz="520142"/>
              <a:t>‹#›</a:t>
            </a:fld>
            <a:endParaRPr lang="en-US" dirty="0">
              <a:solidFill>
                <a:prstClr val="black"/>
              </a:solidFill>
              <a:latin typeface="Calibri"/>
            </a:endParaRPr>
          </a:p>
        </p:txBody>
      </p:sp>
    </p:spTree>
    <p:extLst>
      <p:ext uri="{BB962C8B-B14F-4D97-AF65-F5344CB8AC3E}">
        <p14:creationId xmlns:p14="http://schemas.microsoft.com/office/powerpoint/2010/main" val="3259827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5"/>
            <a:ext cx="2404944" cy="645293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4434" y="302865"/>
            <a:ext cx="7036687" cy="645293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534432" y="7009643"/>
            <a:ext cx="2494016" cy="402652"/>
          </a:xfrm>
          <a:prstGeom prst="rect">
            <a:avLst/>
          </a:prstGeom>
        </p:spPr>
        <p:txBody>
          <a:bodyPr lIns="104030" tIns="52013" rIns="104030" bIns="52013"/>
          <a:lstStyle/>
          <a:p>
            <a:pPr defTabSz="520142"/>
            <a:fld id="{B3EC9DCF-CFCE-5C47-8822-FAD908381162}" type="datetimeFigureOut">
              <a:rPr lang="en-US" smtClean="0">
                <a:solidFill>
                  <a:prstClr val="black"/>
                </a:solidFill>
                <a:latin typeface="Calibri"/>
              </a:rPr>
              <a:pPr defTabSz="520142"/>
              <a:t>3/2/2016</a:t>
            </a:fld>
            <a:endParaRPr lang="en-US" dirty="0">
              <a:solidFill>
                <a:prstClr val="black"/>
              </a:solidFill>
              <a:latin typeface="Calibri"/>
            </a:endParaRPr>
          </a:p>
        </p:txBody>
      </p:sp>
      <p:sp>
        <p:nvSpPr>
          <p:cNvPr id="5" name="Footer Placeholder 4"/>
          <p:cNvSpPr>
            <a:spLocks noGrp="1"/>
          </p:cNvSpPr>
          <p:nvPr>
            <p:ph type="ftr" sz="quarter" idx="11"/>
          </p:nvPr>
        </p:nvSpPr>
        <p:spPr>
          <a:xfrm>
            <a:off x="3651955" y="7009643"/>
            <a:ext cx="3384735" cy="402652"/>
          </a:xfrm>
          <a:prstGeom prst="rect">
            <a:avLst/>
          </a:prstGeom>
        </p:spPr>
        <p:txBody>
          <a:bodyPr lIns="104030" tIns="52013" rIns="104030" bIns="52013"/>
          <a:lstStyle/>
          <a:p>
            <a:pPr defTabSz="520142"/>
            <a:endParaRPr lang="en-US" dirty="0">
              <a:solidFill>
                <a:prstClr val="black"/>
              </a:solidFill>
              <a:latin typeface="Calibri"/>
            </a:endParaRPr>
          </a:p>
        </p:txBody>
      </p:sp>
      <p:sp>
        <p:nvSpPr>
          <p:cNvPr id="6" name="Slide Number Placeholder 5"/>
          <p:cNvSpPr>
            <a:spLocks noGrp="1"/>
          </p:cNvSpPr>
          <p:nvPr>
            <p:ph type="sldNum" sz="quarter" idx="12"/>
          </p:nvPr>
        </p:nvSpPr>
        <p:spPr>
          <a:xfrm>
            <a:off x="7660190" y="7009643"/>
            <a:ext cx="2494016" cy="402652"/>
          </a:xfrm>
          <a:prstGeom prst="rect">
            <a:avLst/>
          </a:prstGeom>
        </p:spPr>
        <p:txBody>
          <a:bodyPr lIns="104030" tIns="52013" rIns="104030" bIns="52013"/>
          <a:lstStyle/>
          <a:p>
            <a:pPr defTabSz="520142"/>
            <a:fld id="{E18BDD62-20AF-E348-B8E3-AF41DAD3C40B}" type="slidenum">
              <a:rPr lang="en-US" smtClean="0">
                <a:solidFill>
                  <a:prstClr val="black"/>
                </a:solidFill>
                <a:latin typeface="Calibri"/>
              </a:rPr>
              <a:pPr defTabSz="520142"/>
              <a:t>‹#›</a:t>
            </a:fld>
            <a:endParaRPr lang="en-US" dirty="0">
              <a:solidFill>
                <a:prstClr val="black"/>
              </a:solidFill>
              <a:latin typeface="Calibri"/>
            </a:endParaRPr>
          </a:p>
        </p:txBody>
      </p:sp>
    </p:spTree>
    <p:extLst>
      <p:ext uri="{BB962C8B-B14F-4D97-AF65-F5344CB8AC3E}">
        <p14:creationId xmlns:p14="http://schemas.microsoft.com/office/powerpoint/2010/main" val="2219620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73058-762C-6D45-9C57-1FD325F1316D}" type="datetimeFigureOut">
              <a:rPr lang="en-US" smtClean="0"/>
              <a:t>3/2/2016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59D00E-717A-CC45-84B7-852C4D4FD45D}" type="slidenum">
              <a:rPr lang="en-US" smtClean="0"/>
              <a:t>‹#›</a:t>
            </a:fld>
            <a:endParaRPr lang="en-US" dirty="0"/>
          </a:p>
        </p:txBody>
      </p:sp>
    </p:spTree>
    <p:extLst>
      <p:ext uri="{BB962C8B-B14F-4D97-AF65-F5344CB8AC3E}">
        <p14:creationId xmlns:p14="http://schemas.microsoft.com/office/powerpoint/2010/main" val="27063086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8"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70"/>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6" y="1582598"/>
            <a:ext cx="3516488" cy="5173200"/>
          </a:xfrm>
        </p:spPr>
        <p:txBody>
          <a:bodyPr/>
          <a:lstStyle>
            <a:lvl1pPr marL="0" indent="0">
              <a:buNone/>
              <a:defRPr sz="1600"/>
            </a:lvl1pPr>
            <a:lvl2pPr marL="518131" indent="0">
              <a:buNone/>
              <a:defRPr sz="1400"/>
            </a:lvl2pPr>
            <a:lvl3pPr marL="1036310" indent="0">
              <a:buNone/>
              <a:defRPr sz="1100"/>
            </a:lvl3pPr>
            <a:lvl4pPr marL="1554475" indent="0">
              <a:buNone/>
              <a:defRPr sz="1000"/>
            </a:lvl4pPr>
            <a:lvl5pPr marL="2072634" indent="0">
              <a:buNone/>
              <a:defRPr sz="1000"/>
            </a:lvl5pPr>
            <a:lvl6pPr marL="2590793" indent="0">
              <a:buNone/>
              <a:defRPr sz="1000"/>
            </a:lvl6pPr>
            <a:lvl7pPr marL="3108953" indent="0">
              <a:buNone/>
              <a:defRPr sz="1000"/>
            </a:lvl7pPr>
            <a:lvl8pPr marL="3627109" indent="0">
              <a:buNone/>
              <a:defRPr sz="1000"/>
            </a:lvl8pPr>
            <a:lvl9pPr marL="414527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7E73058-762C-6D45-9C57-1FD325F1316D}" type="datetimeFigureOut">
              <a:rPr lang="en-US" smtClean="0"/>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59D00E-717A-CC45-84B7-852C4D4FD45D}" type="slidenum">
              <a:rPr lang="en-US" smtClean="0"/>
              <a:t>‹#›</a:t>
            </a:fld>
            <a:endParaRPr lang="en-US" dirty="0"/>
          </a:p>
        </p:txBody>
      </p:sp>
    </p:spTree>
    <p:extLst>
      <p:ext uri="{BB962C8B-B14F-4D97-AF65-F5344CB8AC3E}">
        <p14:creationId xmlns:p14="http://schemas.microsoft.com/office/powerpoint/2010/main" val="3296763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a:lstStyle>
            <a:lvl1pPr marL="0" indent="0">
              <a:buNone/>
              <a:defRPr sz="3600"/>
            </a:lvl1pPr>
            <a:lvl2pPr marL="518131" indent="0">
              <a:buNone/>
              <a:defRPr sz="3200"/>
            </a:lvl2pPr>
            <a:lvl3pPr marL="1036310" indent="0">
              <a:buNone/>
              <a:defRPr sz="2700"/>
            </a:lvl3pPr>
            <a:lvl4pPr marL="1554475" indent="0">
              <a:buNone/>
              <a:defRPr sz="2300"/>
            </a:lvl4pPr>
            <a:lvl5pPr marL="2072634" indent="0">
              <a:buNone/>
              <a:defRPr sz="2300"/>
            </a:lvl5pPr>
            <a:lvl6pPr marL="2590793" indent="0">
              <a:buNone/>
              <a:defRPr sz="2300"/>
            </a:lvl6pPr>
            <a:lvl7pPr marL="3108953" indent="0">
              <a:buNone/>
              <a:defRPr sz="2300"/>
            </a:lvl7pPr>
            <a:lvl8pPr marL="3627109" indent="0">
              <a:buNone/>
              <a:defRPr sz="2300"/>
            </a:lvl8pPr>
            <a:lvl9pPr marL="4145270" indent="0">
              <a:buNone/>
              <a:defRPr sz="2300"/>
            </a:lvl9pPr>
          </a:lstStyle>
          <a:p>
            <a:endParaRPr lang="en-US" dirty="0"/>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600"/>
            </a:lvl1pPr>
            <a:lvl2pPr marL="518131" indent="0">
              <a:buNone/>
              <a:defRPr sz="1400"/>
            </a:lvl2pPr>
            <a:lvl3pPr marL="1036310" indent="0">
              <a:buNone/>
              <a:defRPr sz="1100"/>
            </a:lvl3pPr>
            <a:lvl4pPr marL="1554475" indent="0">
              <a:buNone/>
              <a:defRPr sz="1000"/>
            </a:lvl4pPr>
            <a:lvl5pPr marL="2072634" indent="0">
              <a:buNone/>
              <a:defRPr sz="1000"/>
            </a:lvl5pPr>
            <a:lvl6pPr marL="2590793" indent="0">
              <a:buNone/>
              <a:defRPr sz="1000"/>
            </a:lvl6pPr>
            <a:lvl7pPr marL="3108953" indent="0">
              <a:buNone/>
              <a:defRPr sz="1000"/>
            </a:lvl7pPr>
            <a:lvl8pPr marL="3627109" indent="0">
              <a:buNone/>
              <a:defRPr sz="1000"/>
            </a:lvl8pPr>
            <a:lvl9pPr marL="414527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7E73058-762C-6D45-9C57-1FD325F1316D}" type="datetimeFigureOut">
              <a:rPr lang="en-US" smtClean="0"/>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59D00E-717A-CC45-84B7-852C4D4FD45D}" type="slidenum">
              <a:rPr lang="en-US" smtClean="0"/>
              <a:t>‹#›</a:t>
            </a:fld>
            <a:endParaRPr lang="en-US" dirty="0"/>
          </a:p>
        </p:txBody>
      </p:sp>
    </p:spTree>
    <p:extLst>
      <p:ext uri="{BB962C8B-B14F-4D97-AF65-F5344CB8AC3E}">
        <p14:creationId xmlns:p14="http://schemas.microsoft.com/office/powerpoint/2010/main" val="1382479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8"/>
            <a:ext cx="9619774" cy="1260475"/>
          </a:xfrm>
          <a:prstGeom prst="rect">
            <a:avLst/>
          </a:prstGeom>
        </p:spPr>
        <p:txBody>
          <a:bodyPr vert="horz" lIns="103636" tIns="51809" rIns="103636" bIns="51809"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534432" y="1764722"/>
            <a:ext cx="9619774" cy="4991131"/>
          </a:xfrm>
          <a:prstGeom prst="rect">
            <a:avLst/>
          </a:prstGeom>
        </p:spPr>
        <p:txBody>
          <a:bodyPr vert="horz" lIns="103636" tIns="51809" rIns="103636" bIns="51809"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534432" y="7009643"/>
            <a:ext cx="2494016" cy="402652"/>
          </a:xfrm>
          <a:prstGeom prst="rect">
            <a:avLst/>
          </a:prstGeom>
        </p:spPr>
        <p:txBody>
          <a:bodyPr vert="horz" lIns="103636" tIns="51809" rIns="103636" bIns="51809" rtlCol="0" anchor="ctr"/>
          <a:lstStyle>
            <a:lvl1pPr algn="l">
              <a:defRPr sz="1400">
                <a:solidFill>
                  <a:schemeClr val="tx1">
                    <a:tint val="75000"/>
                  </a:schemeClr>
                </a:solidFill>
              </a:defRPr>
            </a:lvl1pPr>
          </a:lstStyle>
          <a:p>
            <a:fld id="{D7E73058-762C-6D45-9C57-1FD325F1316D}" type="datetimeFigureOut">
              <a:rPr lang="en-US" smtClean="0"/>
              <a:t>3/2/2016</a:t>
            </a:fld>
            <a:endParaRPr lang="en-US" dirty="0"/>
          </a:p>
        </p:txBody>
      </p:sp>
      <p:sp>
        <p:nvSpPr>
          <p:cNvPr id="5" name="Footer Placeholder 4"/>
          <p:cNvSpPr>
            <a:spLocks noGrp="1"/>
          </p:cNvSpPr>
          <p:nvPr>
            <p:ph type="ftr" sz="quarter" idx="3"/>
          </p:nvPr>
        </p:nvSpPr>
        <p:spPr>
          <a:xfrm>
            <a:off x="3651955" y="7009643"/>
            <a:ext cx="3384735" cy="402652"/>
          </a:xfrm>
          <a:prstGeom prst="rect">
            <a:avLst/>
          </a:prstGeom>
        </p:spPr>
        <p:txBody>
          <a:bodyPr vert="horz" lIns="103636" tIns="51809" rIns="103636" bIns="51809"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103636" tIns="51809" rIns="103636" bIns="51809" rtlCol="0" anchor="ctr"/>
          <a:lstStyle>
            <a:lvl1pPr algn="r">
              <a:defRPr sz="1400">
                <a:solidFill>
                  <a:schemeClr val="tx1">
                    <a:tint val="75000"/>
                  </a:schemeClr>
                </a:solidFill>
              </a:defRPr>
            </a:lvl1pPr>
          </a:lstStyle>
          <a:p>
            <a:fld id="{B859D00E-717A-CC45-84B7-852C4D4FD45D}" type="slidenum">
              <a:rPr lang="en-US" smtClean="0"/>
              <a:t>‹#›</a:t>
            </a:fld>
            <a:endParaRPr lang="en-US" dirty="0"/>
          </a:p>
        </p:txBody>
      </p:sp>
    </p:spTree>
    <p:extLst>
      <p:ext uri="{BB962C8B-B14F-4D97-AF65-F5344CB8AC3E}">
        <p14:creationId xmlns:p14="http://schemas.microsoft.com/office/powerpoint/2010/main" val="4204556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45" r:id="rId13"/>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txStyles>
    <p:titleStyle>
      <a:lvl1pPr algn="ctr" defTabSz="518131" rtl="0" eaLnBrk="1" latinLnBrk="0" hangingPunct="1">
        <a:spcBef>
          <a:spcPct val="0"/>
        </a:spcBef>
        <a:buNone/>
        <a:defRPr sz="5000" kern="1200">
          <a:solidFill>
            <a:schemeClr val="tx1"/>
          </a:solidFill>
          <a:latin typeface="+mj-lt"/>
          <a:ea typeface="+mj-ea"/>
          <a:cs typeface="+mj-cs"/>
        </a:defRPr>
      </a:lvl1pPr>
    </p:titleStyle>
    <p:bodyStyle>
      <a:lvl1pPr marL="388593" indent="-388593" algn="l" defTabSz="518131" rtl="0" eaLnBrk="1" latinLnBrk="0" hangingPunct="1">
        <a:spcBef>
          <a:spcPct val="20000"/>
        </a:spcBef>
        <a:buFont typeface="Arial"/>
        <a:buChar char="•"/>
        <a:defRPr sz="3600" kern="1200">
          <a:solidFill>
            <a:schemeClr val="tx1"/>
          </a:solidFill>
          <a:latin typeface="+mn-lt"/>
          <a:ea typeface="+mn-ea"/>
          <a:cs typeface="+mn-cs"/>
        </a:defRPr>
      </a:lvl1pPr>
      <a:lvl2pPr marL="841999" indent="-323832" algn="l" defTabSz="518131" rtl="0" eaLnBrk="1" latinLnBrk="0" hangingPunct="1">
        <a:spcBef>
          <a:spcPct val="20000"/>
        </a:spcBef>
        <a:buFont typeface="Arial"/>
        <a:buChar char="–"/>
        <a:defRPr sz="3200" kern="1200">
          <a:solidFill>
            <a:schemeClr val="tx1"/>
          </a:solidFill>
          <a:latin typeface="+mn-lt"/>
          <a:ea typeface="+mn-ea"/>
          <a:cs typeface="+mn-cs"/>
        </a:defRPr>
      </a:lvl2pPr>
      <a:lvl3pPr marL="1295394" indent="-259066" algn="l" defTabSz="518131" rtl="0" eaLnBrk="1" latinLnBrk="0" hangingPunct="1">
        <a:spcBef>
          <a:spcPct val="20000"/>
        </a:spcBef>
        <a:buFont typeface="Arial"/>
        <a:buChar char="•"/>
        <a:defRPr sz="2700" kern="1200">
          <a:solidFill>
            <a:schemeClr val="tx1"/>
          </a:solidFill>
          <a:latin typeface="+mn-lt"/>
          <a:ea typeface="+mn-ea"/>
          <a:cs typeface="+mn-cs"/>
        </a:defRPr>
      </a:lvl3pPr>
      <a:lvl4pPr marL="1813554" indent="-259066" algn="l" defTabSz="518131" rtl="0" eaLnBrk="1" latinLnBrk="0" hangingPunct="1">
        <a:spcBef>
          <a:spcPct val="20000"/>
        </a:spcBef>
        <a:buFont typeface="Arial"/>
        <a:buChar char="–"/>
        <a:defRPr sz="2300" kern="1200">
          <a:solidFill>
            <a:schemeClr val="tx1"/>
          </a:solidFill>
          <a:latin typeface="+mn-lt"/>
          <a:ea typeface="+mn-ea"/>
          <a:cs typeface="+mn-cs"/>
        </a:defRPr>
      </a:lvl4pPr>
      <a:lvl5pPr marL="2331712" indent="-259066" algn="l" defTabSz="518131" rtl="0" eaLnBrk="1" latinLnBrk="0" hangingPunct="1">
        <a:spcBef>
          <a:spcPct val="20000"/>
        </a:spcBef>
        <a:buFont typeface="Arial"/>
        <a:buChar char="»"/>
        <a:defRPr sz="2300" kern="1200">
          <a:solidFill>
            <a:schemeClr val="tx1"/>
          </a:solidFill>
          <a:latin typeface="+mn-lt"/>
          <a:ea typeface="+mn-ea"/>
          <a:cs typeface="+mn-cs"/>
        </a:defRPr>
      </a:lvl5pPr>
      <a:lvl6pPr marL="2849872" indent="-259066" algn="l" defTabSz="518131" rtl="0" eaLnBrk="1" latinLnBrk="0" hangingPunct="1">
        <a:spcBef>
          <a:spcPct val="20000"/>
        </a:spcBef>
        <a:buFont typeface="Arial"/>
        <a:buChar char="•"/>
        <a:defRPr sz="2300" kern="1200">
          <a:solidFill>
            <a:schemeClr val="tx1"/>
          </a:solidFill>
          <a:latin typeface="+mn-lt"/>
          <a:ea typeface="+mn-ea"/>
          <a:cs typeface="+mn-cs"/>
        </a:defRPr>
      </a:lvl6pPr>
      <a:lvl7pPr marL="3368030" indent="-259066" algn="l" defTabSz="518131" rtl="0" eaLnBrk="1" latinLnBrk="0" hangingPunct="1">
        <a:spcBef>
          <a:spcPct val="20000"/>
        </a:spcBef>
        <a:buFont typeface="Arial"/>
        <a:buChar char="•"/>
        <a:defRPr sz="2300" kern="1200">
          <a:solidFill>
            <a:schemeClr val="tx1"/>
          </a:solidFill>
          <a:latin typeface="+mn-lt"/>
          <a:ea typeface="+mn-ea"/>
          <a:cs typeface="+mn-cs"/>
        </a:defRPr>
      </a:lvl7pPr>
      <a:lvl8pPr marL="3886189" indent="-259066" algn="l" defTabSz="518131" rtl="0" eaLnBrk="1" latinLnBrk="0" hangingPunct="1">
        <a:spcBef>
          <a:spcPct val="20000"/>
        </a:spcBef>
        <a:buFont typeface="Arial"/>
        <a:buChar char="•"/>
        <a:defRPr sz="2300" kern="1200">
          <a:solidFill>
            <a:schemeClr val="tx1"/>
          </a:solidFill>
          <a:latin typeface="+mn-lt"/>
          <a:ea typeface="+mn-ea"/>
          <a:cs typeface="+mn-cs"/>
        </a:defRPr>
      </a:lvl8pPr>
      <a:lvl9pPr marL="4404348" indent="-259066" algn="l" defTabSz="518131"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8131" rtl="0" eaLnBrk="1" latinLnBrk="0" hangingPunct="1">
        <a:defRPr sz="2100" kern="1200">
          <a:solidFill>
            <a:schemeClr val="tx1"/>
          </a:solidFill>
          <a:latin typeface="+mn-lt"/>
          <a:ea typeface="+mn-ea"/>
          <a:cs typeface="+mn-cs"/>
        </a:defRPr>
      </a:lvl1pPr>
      <a:lvl2pPr marL="518131" algn="l" defTabSz="518131" rtl="0" eaLnBrk="1" latinLnBrk="0" hangingPunct="1">
        <a:defRPr sz="2100" kern="1200">
          <a:solidFill>
            <a:schemeClr val="tx1"/>
          </a:solidFill>
          <a:latin typeface="+mn-lt"/>
          <a:ea typeface="+mn-ea"/>
          <a:cs typeface="+mn-cs"/>
        </a:defRPr>
      </a:lvl2pPr>
      <a:lvl3pPr marL="1036310" algn="l" defTabSz="518131" rtl="0" eaLnBrk="1" latinLnBrk="0" hangingPunct="1">
        <a:defRPr sz="2100" kern="1200">
          <a:solidFill>
            <a:schemeClr val="tx1"/>
          </a:solidFill>
          <a:latin typeface="+mn-lt"/>
          <a:ea typeface="+mn-ea"/>
          <a:cs typeface="+mn-cs"/>
        </a:defRPr>
      </a:lvl3pPr>
      <a:lvl4pPr marL="1554475" algn="l" defTabSz="518131" rtl="0" eaLnBrk="1" latinLnBrk="0" hangingPunct="1">
        <a:defRPr sz="2100" kern="1200">
          <a:solidFill>
            <a:schemeClr val="tx1"/>
          </a:solidFill>
          <a:latin typeface="+mn-lt"/>
          <a:ea typeface="+mn-ea"/>
          <a:cs typeface="+mn-cs"/>
        </a:defRPr>
      </a:lvl4pPr>
      <a:lvl5pPr marL="2072634" algn="l" defTabSz="518131" rtl="0" eaLnBrk="1" latinLnBrk="0" hangingPunct="1">
        <a:defRPr sz="2100" kern="1200">
          <a:solidFill>
            <a:schemeClr val="tx1"/>
          </a:solidFill>
          <a:latin typeface="+mn-lt"/>
          <a:ea typeface="+mn-ea"/>
          <a:cs typeface="+mn-cs"/>
        </a:defRPr>
      </a:lvl5pPr>
      <a:lvl6pPr marL="2590793" algn="l" defTabSz="518131" rtl="0" eaLnBrk="1" latinLnBrk="0" hangingPunct="1">
        <a:defRPr sz="2100" kern="1200">
          <a:solidFill>
            <a:schemeClr val="tx1"/>
          </a:solidFill>
          <a:latin typeface="+mn-lt"/>
          <a:ea typeface="+mn-ea"/>
          <a:cs typeface="+mn-cs"/>
        </a:defRPr>
      </a:lvl6pPr>
      <a:lvl7pPr marL="3108953" algn="l" defTabSz="518131" rtl="0" eaLnBrk="1" latinLnBrk="0" hangingPunct="1">
        <a:defRPr sz="2100" kern="1200">
          <a:solidFill>
            <a:schemeClr val="tx1"/>
          </a:solidFill>
          <a:latin typeface="+mn-lt"/>
          <a:ea typeface="+mn-ea"/>
          <a:cs typeface="+mn-cs"/>
        </a:defRPr>
      </a:lvl7pPr>
      <a:lvl8pPr marL="3627109" algn="l" defTabSz="518131" rtl="0" eaLnBrk="1" latinLnBrk="0" hangingPunct="1">
        <a:defRPr sz="2100" kern="1200">
          <a:solidFill>
            <a:schemeClr val="tx1"/>
          </a:solidFill>
          <a:latin typeface="+mn-lt"/>
          <a:ea typeface="+mn-ea"/>
          <a:cs typeface="+mn-cs"/>
        </a:defRPr>
      </a:lvl8pPr>
      <a:lvl9pPr marL="4145270" algn="l" defTabSz="518131"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8"/>
            <a:ext cx="9619774" cy="1260475"/>
          </a:xfrm>
          <a:prstGeom prst="rect">
            <a:avLst/>
          </a:prstGeom>
        </p:spPr>
        <p:txBody>
          <a:bodyPr vert="horz" lIns="103674" tIns="51830" rIns="103674" bIns="5183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534432" y="1764665"/>
            <a:ext cx="9619774" cy="5547226"/>
          </a:xfrm>
          <a:prstGeom prst="rect">
            <a:avLst/>
          </a:prstGeom>
        </p:spPr>
        <p:txBody>
          <a:bodyPr vert="horz" lIns="103674" tIns="51830" rIns="103674" bIns="51830" rtlCol="0">
            <a:normAutofit/>
          </a:bodyPr>
          <a:lstStyle/>
          <a:p>
            <a:pPr lvl="0"/>
            <a:r>
              <a:rPr lang="en-GB" dirty="0" smtClean="0"/>
              <a:t>Click to edit Master text styles</a:t>
            </a:r>
          </a:p>
        </p:txBody>
      </p:sp>
      <p:pic>
        <p:nvPicPr>
          <p:cNvPr id="6" name="Picture 5" descr="poplogotemp.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0688638" cy="7562850"/>
          </a:xfrm>
          <a:prstGeom prst="rect">
            <a:avLst/>
          </a:prstGeom>
        </p:spPr>
      </p:pic>
    </p:spTree>
    <p:extLst>
      <p:ext uri="{BB962C8B-B14F-4D97-AF65-F5344CB8AC3E}">
        <p14:creationId xmlns:p14="http://schemas.microsoft.com/office/powerpoint/2010/main" val="39513121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l" defTabSz="518326" rtl="0" eaLnBrk="1" latinLnBrk="0" hangingPunct="1">
        <a:spcBef>
          <a:spcPct val="0"/>
        </a:spcBef>
        <a:buNone/>
        <a:defRPr sz="4100" b="0" i="0" kern="1200">
          <a:solidFill>
            <a:schemeClr val="tx1"/>
          </a:solidFill>
          <a:latin typeface="Myriad Pro Bold"/>
          <a:ea typeface="+mj-ea"/>
          <a:cs typeface="Myriad Pro Bold"/>
        </a:defRPr>
      </a:lvl1pPr>
    </p:titleStyle>
    <p:bodyStyle>
      <a:lvl1pPr marL="388739" indent="-388739" algn="l" defTabSz="518326" rtl="0" eaLnBrk="1" latinLnBrk="0" hangingPunct="1">
        <a:spcBef>
          <a:spcPct val="20000"/>
        </a:spcBef>
        <a:buFont typeface="Arial"/>
        <a:buChar char="•"/>
        <a:defRPr sz="2700" kern="1200">
          <a:solidFill>
            <a:schemeClr val="tx1"/>
          </a:solidFill>
          <a:latin typeface="Myriad Pro"/>
          <a:ea typeface="+mn-ea"/>
          <a:cs typeface="+mn-cs"/>
        </a:defRPr>
      </a:lvl1pPr>
      <a:lvl2pPr marL="842311" indent="-323954" algn="l" defTabSz="518326" rtl="0" eaLnBrk="1" latinLnBrk="0" hangingPunct="1">
        <a:spcBef>
          <a:spcPct val="20000"/>
        </a:spcBef>
        <a:buFont typeface="Arial"/>
        <a:buChar char="–"/>
        <a:defRPr sz="3200" kern="1200">
          <a:solidFill>
            <a:schemeClr val="tx1"/>
          </a:solidFill>
          <a:latin typeface="+mn-lt"/>
          <a:ea typeface="+mn-ea"/>
          <a:cs typeface="+mn-cs"/>
        </a:defRPr>
      </a:lvl2pPr>
      <a:lvl3pPr marL="1295875" indent="-259162" algn="l" defTabSz="518326" rtl="0" eaLnBrk="1" latinLnBrk="0" hangingPunct="1">
        <a:spcBef>
          <a:spcPct val="20000"/>
        </a:spcBef>
        <a:buFont typeface="Arial"/>
        <a:buChar char="•"/>
        <a:defRPr sz="2700" kern="1200">
          <a:solidFill>
            <a:schemeClr val="tx1"/>
          </a:solidFill>
          <a:latin typeface="+mn-lt"/>
          <a:ea typeface="+mn-ea"/>
          <a:cs typeface="+mn-cs"/>
        </a:defRPr>
      </a:lvl3pPr>
      <a:lvl4pPr marL="1814226" indent="-259162" algn="l" defTabSz="518326" rtl="0" eaLnBrk="1" latinLnBrk="0" hangingPunct="1">
        <a:spcBef>
          <a:spcPct val="20000"/>
        </a:spcBef>
        <a:buFont typeface="Arial"/>
        <a:buChar char="–"/>
        <a:defRPr sz="2300" kern="1200">
          <a:solidFill>
            <a:schemeClr val="tx1"/>
          </a:solidFill>
          <a:latin typeface="+mn-lt"/>
          <a:ea typeface="+mn-ea"/>
          <a:cs typeface="+mn-cs"/>
        </a:defRPr>
      </a:lvl4pPr>
      <a:lvl5pPr marL="2332578" indent="-259162" algn="l" defTabSz="518326" rtl="0" eaLnBrk="1" latinLnBrk="0" hangingPunct="1">
        <a:spcBef>
          <a:spcPct val="20000"/>
        </a:spcBef>
        <a:buFont typeface="Arial"/>
        <a:buChar char="»"/>
        <a:defRPr sz="2300" kern="1200">
          <a:solidFill>
            <a:schemeClr val="tx1"/>
          </a:solidFill>
          <a:latin typeface="+mn-lt"/>
          <a:ea typeface="+mn-ea"/>
          <a:cs typeface="+mn-cs"/>
        </a:defRPr>
      </a:lvl5pPr>
      <a:lvl6pPr marL="2850930" indent="-259162" algn="l" defTabSz="518326" rtl="0" eaLnBrk="1" latinLnBrk="0" hangingPunct="1">
        <a:spcBef>
          <a:spcPct val="20000"/>
        </a:spcBef>
        <a:buFont typeface="Arial"/>
        <a:buChar char="•"/>
        <a:defRPr sz="2300" kern="1200">
          <a:solidFill>
            <a:schemeClr val="tx1"/>
          </a:solidFill>
          <a:latin typeface="+mn-lt"/>
          <a:ea typeface="+mn-ea"/>
          <a:cs typeface="+mn-cs"/>
        </a:defRPr>
      </a:lvl6pPr>
      <a:lvl7pPr marL="3369280" indent="-259162" algn="l" defTabSz="518326" rtl="0" eaLnBrk="1" latinLnBrk="0" hangingPunct="1">
        <a:spcBef>
          <a:spcPct val="20000"/>
        </a:spcBef>
        <a:buFont typeface="Arial"/>
        <a:buChar char="•"/>
        <a:defRPr sz="2300" kern="1200">
          <a:solidFill>
            <a:schemeClr val="tx1"/>
          </a:solidFill>
          <a:latin typeface="+mn-lt"/>
          <a:ea typeface="+mn-ea"/>
          <a:cs typeface="+mn-cs"/>
        </a:defRPr>
      </a:lvl7pPr>
      <a:lvl8pPr marL="3887631" indent="-259162" algn="l" defTabSz="518326" rtl="0" eaLnBrk="1" latinLnBrk="0" hangingPunct="1">
        <a:spcBef>
          <a:spcPct val="20000"/>
        </a:spcBef>
        <a:buFont typeface="Arial"/>
        <a:buChar char="•"/>
        <a:defRPr sz="2300" kern="1200">
          <a:solidFill>
            <a:schemeClr val="tx1"/>
          </a:solidFill>
          <a:latin typeface="+mn-lt"/>
          <a:ea typeface="+mn-ea"/>
          <a:cs typeface="+mn-cs"/>
        </a:defRPr>
      </a:lvl8pPr>
      <a:lvl9pPr marL="4405980" indent="-259162" algn="l" defTabSz="518326"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8326" rtl="0" eaLnBrk="1" latinLnBrk="0" hangingPunct="1">
        <a:defRPr sz="2100" kern="1200">
          <a:solidFill>
            <a:schemeClr val="tx1"/>
          </a:solidFill>
          <a:latin typeface="+mn-lt"/>
          <a:ea typeface="+mn-ea"/>
          <a:cs typeface="+mn-cs"/>
        </a:defRPr>
      </a:lvl1pPr>
      <a:lvl2pPr marL="518326" algn="l" defTabSz="518326" rtl="0" eaLnBrk="1" latinLnBrk="0" hangingPunct="1">
        <a:defRPr sz="2100" kern="1200">
          <a:solidFill>
            <a:schemeClr val="tx1"/>
          </a:solidFill>
          <a:latin typeface="+mn-lt"/>
          <a:ea typeface="+mn-ea"/>
          <a:cs typeface="+mn-cs"/>
        </a:defRPr>
      </a:lvl2pPr>
      <a:lvl3pPr marL="1036696" algn="l" defTabSz="518326" rtl="0" eaLnBrk="1" latinLnBrk="0" hangingPunct="1">
        <a:defRPr sz="2100" kern="1200">
          <a:solidFill>
            <a:schemeClr val="tx1"/>
          </a:solidFill>
          <a:latin typeface="+mn-lt"/>
          <a:ea typeface="+mn-ea"/>
          <a:cs typeface="+mn-cs"/>
        </a:defRPr>
      </a:lvl3pPr>
      <a:lvl4pPr marL="1555052" algn="l" defTabSz="518326" rtl="0" eaLnBrk="1" latinLnBrk="0" hangingPunct="1">
        <a:defRPr sz="2100" kern="1200">
          <a:solidFill>
            <a:schemeClr val="tx1"/>
          </a:solidFill>
          <a:latin typeface="+mn-lt"/>
          <a:ea typeface="+mn-ea"/>
          <a:cs typeface="+mn-cs"/>
        </a:defRPr>
      </a:lvl4pPr>
      <a:lvl5pPr marL="2073403" algn="l" defTabSz="518326" rtl="0" eaLnBrk="1" latinLnBrk="0" hangingPunct="1">
        <a:defRPr sz="2100" kern="1200">
          <a:solidFill>
            <a:schemeClr val="tx1"/>
          </a:solidFill>
          <a:latin typeface="+mn-lt"/>
          <a:ea typeface="+mn-ea"/>
          <a:cs typeface="+mn-cs"/>
        </a:defRPr>
      </a:lvl5pPr>
      <a:lvl6pPr marL="2591754" algn="l" defTabSz="518326" rtl="0" eaLnBrk="1" latinLnBrk="0" hangingPunct="1">
        <a:defRPr sz="2100" kern="1200">
          <a:solidFill>
            <a:schemeClr val="tx1"/>
          </a:solidFill>
          <a:latin typeface="+mn-lt"/>
          <a:ea typeface="+mn-ea"/>
          <a:cs typeface="+mn-cs"/>
        </a:defRPr>
      </a:lvl6pPr>
      <a:lvl7pPr marL="3110106" algn="l" defTabSz="518326" rtl="0" eaLnBrk="1" latinLnBrk="0" hangingPunct="1">
        <a:defRPr sz="2100" kern="1200">
          <a:solidFill>
            <a:schemeClr val="tx1"/>
          </a:solidFill>
          <a:latin typeface="+mn-lt"/>
          <a:ea typeface="+mn-ea"/>
          <a:cs typeface="+mn-cs"/>
        </a:defRPr>
      </a:lvl7pPr>
      <a:lvl8pPr marL="3628455" algn="l" defTabSz="518326" rtl="0" eaLnBrk="1" latinLnBrk="0" hangingPunct="1">
        <a:defRPr sz="2100" kern="1200">
          <a:solidFill>
            <a:schemeClr val="tx1"/>
          </a:solidFill>
          <a:latin typeface="+mn-lt"/>
          <a:ea typeface="+mn-ea"/>
          <a:cs typeface="+mn-cs"/>
        </a:defRPr>
      </a:lvl8pPr>
      <a:lvl9pPr marL="4146807" algn="l" defTabSz="51832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8"/>
            <a:ext cx="9619774" cy="1260475"/>
          </a:xfrm>
          <a:prstGeom prst="rect">
            <a:avLst/>
          </a:prstGeom>
        </p:spPr>
        <p:txBody>
          <a:bodyPr vert="horz" lIns="103763" tIns="51875" rIns="103763" bIns="51875"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534432" y="1764665"/>
            <a:ext cx="9619774" cy="5547226"/>
          </a:xfrm>
          <a:prstGeom prst="rect">
            <a:avLst/>
          </a:prstGeom>
        </p:spPr>
        <p:txBody>
          <a:bodyPr vert="horz" lIns="103763" tIns="51875" rIns="103763" bIns="51875" rtlCol="0">
            <a:normAutofit/>
          </a:bodyPr>
          <a:lstStyle/>
          <a:p>
            <a:pPr lvl="0"/>
            <a:r>
              <a:rPr lang="en-GB" dirty="0" smtClean="0"/>
              <a:t>Click to edit Master text styles</a:t>
            </a:r>
          </a:p>
        </p:txBody>
      </p:sp>
      <p:pic>
        <p:nvPicPr>
          <p:cNvPr id="6" name="Picture 5" descr="poplogotemp.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0688638" cy="7562850"/>
          </a:xfrm>
          <a:prstGeom prst="rect">
            <a:avLst/>
          </a:prstGeom>
        </p:spPr>
      </p:pic>
    </p:spTree>
    <p:extLst>
      <p:ext uri="{BB962C8B-B14F-4D97-AF65-F5344CB8AC3E}">
        <p14:creationId xmlns:p14="http://schemas.microsoft.com/office/powerpoint/2010/main" val="1337077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l" defTabSz="518780" rtl="0" eaLnBrk="1" latinLnBrk="0" hangingPunct="1">
        <a:spcBef>
          <a:spcPct val="0"/>
        </a:spcBef>
        <a:buNone/>
        <a:defRPr sz="4100" b="0" i="0" kern="1200">
          <a:solidFill>
            <a:schemeClr val="tx1"/>
          </a:solidFill>
          <a:latin typeface="Myriad Pro Bold"/>
          <a:ea typeface="+mj-ea"/>
          <a:cs typeface="Myriad Pro Bold"/>
        </a:defRPr>
      </a:lvl1pPr>
    </p:titleStyle>
    <p:bodyStyle>
      <a:lvl1pPr marL="389080" indent="-389080" algn="l" defTabSz="518780" rtl="0" eaLnBrk="1" latinLnBrk="0" hangingPunct="1">
        <a:spcBef>
          <a:spcPct val="20000"/>
        </a:spcBef>
        <a:buFont typeface="Arial"/>
        <a:buChar char="•"/>
        <a:defRPr sz="2700" kern="1200">
          <a:solidFill>
            <a:schemeClr val="tx1"/>
          </a:solidFill>
          <a:latin typeface="Myriad Pro"/>
          <a:ea typeface="+mn-ea"/>
          <a:cs typeface="+mn-cs"/>
        </a:defRPr>
      </a:lvl1pPr>
      <a:lvl2pPr marL="843043" indent="-324238" algn="l" defTabSz="518780" rtl="0" eaLnBrk="1" latinLnBrk="0" hangingPunct="1">
        <a:spcBef>
          <a:spcPct val="20000"/>
        </a:spcBef>
        <a:buFont typeface="Arial"/>
        <a:buChar char="–"/>
        <a:defRPr sz="3200" kern="1200">
          <a:solidFill>
            <a:schemeClr val="tx1"/>
          </a:solidFill>
          <a:latin typeface="+mn-lt"/>
          <a:ea typeface="+mn-ea"/>
          <a:cs typeface="+mn-cs"/>
        </a:defRPr>
      </a:lvl2pPr>
      <a:lvl3pPr marL="1296998" indent="-259388" algn="l" defTabSz="518780" rtl="0" eaLnBrk="1" latinLnBrk="0" hangingPunct="1">
        <a:spcBef>
          <a:spcPct val="20000"/>
        </a:spcBef>
        <a:buFont typeface="Arial"/>
        <a:buChar char="•"/>
        <a:defRPr sz="2700" kern="1200">
          <a:solidFill>
            <a:schemeClr val="tx1"/>
          </a:solidFill>
          <a:latin typeface="+mn-lt"/>
          <a:ea typeface="+mn-ea"/>
          <a:cs typeface="+mn-cs"/>
        </a:defRPr>
      </a:lvl3pPr>
      <a:lvl4pPr marL="1815797" indent="-259388" algn="l" defTabSz="518780" rtl="0" eaLnBrk="1" latinLnBrk="0" hangingPunct="1">
        <a:spcBef>
          <a:spcPct val="20000"/>
        </a:spcBef>
        <a:buFont typeface="Arial"/>
        <a:buChar char="–"/>
        <a:defRPr sz="2300" kern="1200">
          <a:solidFill>
            <a:schemeClr val="tx1"/>
          </a:solidFill>
          <a:latin typeface="+mn-lt"/>
          <a:ea typeface="+mn-ea"/>
          <a:cs typeface="+mn-cs"/>
        </a:defRPr>
      </a:lvl4pPr>
      <a:lvl5pPr marL="2334598" indent="-259388" algn="l" defTabSz="518780" rtl="0" eaLnBrk="1" latinLnBrk="0" hangingPunct="1">
        <a:spcBef>
          <a:spcPct val="20000"/>
        </a:spcBef>
        <a:buFont typeface="Arial"/>
        <a:buChar char="»"/>
        <a:defRPr sz="2300" kern="1200">
          <a:solidFill>
            <a:schemeClr val="tx1"/>
          </a:solidFill>
          <a:latin typeface="+mn-lt"/>
          <a:ea typeface="+mn-ea"/>
          <a:cs typeface="+mn-cs"/>
        </a:defRPr>
      </a:lvl5pPr>
      <a:lvl6pPr marL="2853399" indent="-259388" algn="l" defTabSz="518780" rtl="0" eaLnBrk="1" latinLnBrk="0" hangingPunct="1">
        <a:spcBef>
          <a:spcPct val="20000"/>
        </a:spcBef>
        <a:buFont typeface="Arial"/>
        <a:buChar char="•"/>
        <a:defRPr sz="2300" kern="1200">
          <a:solidFill>
            <a:schemeClr val="tx1"/>
          </a:solidFill>
          <a:latin typeface="+mn-lt"/>
          <a:ea typeface="+mn-ea"/>
          <a:cs typeface="+mn-cs"/>
        </a:defRPr>
      </a:lvl6pPr>
      <a:lvl7pPr marL="3372198" indent="-259388" algn="l" defTabSz="518780" rtl="0" eaLnBrk="1" latinLnBrk="0" hangingPunct="1">
        <a:spcBef>
          <a:spcPct val="20000"/>
        </a:spcBef>
        <a:buFont typeface="Arial"/>
        <a:buChar char="•"/>
        <a:defRPr sz="2300" kern="1200">
          <a:solidFill>
            <a:schemeClr val="tx1"/>
          </a:solidFill>
          <a:latin typeface="+mn-lt"/>
          <a:ea typeface="+mn-ea"/>
          <a:cs typeface="+mn-cs"/>
        </a:defRPr>
      </a:lvl7pPr>
      <a:lvl8pPr marL="3890999" indent="-259388" algn="l" defTabSz="518780" rtl="0" eaLnBrk="1" latinLnBrk="0" hangingPunct="1">
        <a:spcBef>
          <a:spcPct val="20000"/>
        </a:spcBef>
        <a:buFont typeface="Arial"/>
        <a:buChar char="•"/>
        <a:defRPr sz="2300" kern="1200">
          <a:solidFill>
            <a:schemeClr val="tx1"/>
          </a:solidFill>
          <a:latin typeface="+mn-lt"/>
          <a:ea typeface="+mn-ea"/>
          <a:cs typeface="+mn-cs"/>
        </a:defRPr>
      </a:lvl8pPr>
      <a:lvl9pPr marL="4409796" indent="-259388" algn="l" defTabSz="51878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8780" rtl="0" eaLnBrk="1" latinLnBrk="0" hangingPunct="1">
        <a:defRPr sz="2100" kern="1200">
          <a:solidFill>
            <a:schemeClr val="tx1"/>
          </a:solidFill>
          <a:latin typeface="+mn-lt"/>
          <a:ea typeface="+mn-ea"/>
          <a:cs typeface="+mn-cs"/>
        </a:defRPr>
      </a:lvl1pPr>
      <a:lvl2pPr marL="518780" algn="l" defTabSz="518780" rtl="0" eaLnBrk="1" latinLnBrk="0" hangingPunct="1">
        <a:defRPr sz="2100" kern="1200">
          <a:solidFill>
            <a:schemeClr val="tx1"/>
          </a:solidFill>
          <a:latin typeface="+mn-lt"/>
          <a:ea typeface="+mn-ea"/>
          <a:cs typeface="+mn-cs"/>
        </a:defRPr>
      </a:lvl2pPr>
      <a:lvl3pPr marL="1037596" algn="l" defTabSz="518780" rtl="0" eaLnBrk="1" latinLnBrk="0" hangingPunct="1">
        <a:defRPr sz="2100" kern="1200">
          <a:solidFill>
            <a:schemeClr val="tx1"/>
          </a:solidFill>
          <a:latin typeface="+mn-lt"/>
          <a:ea typeface="+mn-ea"/>
          <a:cs typeface="+mn-cs"/>
        </a:defRPr>
      </a:lvl3pPr>
      <a:lvl4pPr marL="1556399" algn="l" defTabSz="518780" rtl="0" eaLnBrk="1" latinLnBrk="0" hangingPunct="1">
        <a:defRPr sz="2100" kern="1200">
          <a:solidFill>
            <a:schemeClr val="tx1"/>
          </a:solidFill>
          <a:latin typeface="+mn-lt"/>
          <a:ea typeface="+mn-ea"/>
          <a:cs typeface="+mn-cs"/>
        </a:defRPr>
      </a:lvl4pPr>
      <a:lvl5pPr marL="2075199" algn="l" defTabSz="518780" rtl="0" eaLnBrk="1" latinLnBrk="0" hangingPunct="1">
        <a:defRPr sz="2100" kern="1200">
          <a:solidFill>
            <a:schemeClr val="tx1"/>
          </a:solidFill>
          <a:latin typeface="+mn-lt"/>
          <a:ea typeface="+mn-ea"/>
          <a:cs typeface="+mn-cs"/>
        </a:defRPr>
      </a:lvl5pPr>
      <a:lvl6pPr marL="2593998" algn="l" defTabSz="518780" rtl="0" eaLnBrk="1" latinLnBrk="0" hangingPunct="1">
        <a:defRPr sz="2100" kern="1200">
          <a:solidFill>
            <a:schemeClr val="tx1"/>
          </a:solidFill>
          <a:latin typeface="+mn-lt"/>
          <a:ea typeface="+mn-ea"/>
          <a:cs typeface="+mn-cs"/>
        </a:defRPr>
      </a:lvl6pPr>
      <a:lvl7pPr marL="3112799" algn="l" defTabSz="518780" rtl="0" eaLnBrk="1" latinLnBrk="0" hangingPunct="1">
        <a:defRPr sz="2100" kern="1200">
          <a:solidFill>
            <a:schemeClr val="tx1"/>
          </a:solidFill>
          <a:latin typeface="+mn-lt"/>
          <a:ea typeface="+mn-ea"/>
          <a:cs typeface="+mn-cs"/>
        </a:defRPr>
      </a:lvl7pPr>
      <a:lvl8pPr marL="3631598" algn="l" defTabSz="518780" rtl="0" eaLnBrk="1" latinLnBrk="0" hangingPunct="1">
        <a:defRPr sz="2100" kern="1200">
          <a:solidFill>
            <a:schemeClr val="tx1"/>
          </a:solidFill>
          <a:latin typeface="+mn-lt"/>
          <a:ea typeface="+mn-ea"/>
          <a:cs typeface="+mn-cs"/>
        </a:defRPr>
      </a:lvl8pPr>
      <a:lvl9pPr marL="4150398" algn="l" defTabSz="518780"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8"/>
            <a:ext cx="9619774" cy="1260475"/>
          </a:xfrm>
          <a:prstGeom prst="rect">
            <a:avLst/>
          </a:prstGeom>
        </p:spPr>
        <p:txBody>
          <a:bodyPr vert="horz" lIns="103839" tIns="51914" rIns="103839" bIns="51914"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534432" y="1764665"/>
            <a:ext cx="9619774" cy="5547226"/>
          </a:xfrm>
          <a:prstGeom prst="rect">
            <a:avLst/>
          </a:prstGeom>
        </p:spPr>
        <p:txBody>
          <a:bodyPr vert="horz" lIns="103839" tIns="51914" rIns="103839" bIns="51914" rtlCol="0">
            <a:normAutofit/>
          </a:bodyPr>
          <a:lstStyle/>
          <a:p>
            <a:pPr lvl="0"/>
            <a:r>
              <a:rPr lang="en-GB" dirty="0" smtClean="0"/>
              <a:t>Click to edit Master text styles</a:t>
            </a:r>
          </a:p>
        </p:txBody>
      </p:sp>
      <p:pic>
        <p:nvPicPr>
          <p:cNvPr id="6" name="Picture 5" descr="poplogotemp.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0688638" cy="7562850"/>
          </a:xfrm>
          <a:prstGeom prst="rect">
            <a:avLst/>
          </a:prstGeom>
        </p:spPr>
      </p:pic>
    </p:spTree>
    <p:extLst>
      <p:ext uri="{BB962C8B-B14F-4D97-AF65-F5344CB8AC3E}">
        <p14:creationId xmlns:p14="http://schemas.microsoft.com/office/powerpoint/2010/main" val="10159165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l" defTabSz="519169" rtl="0" eaLnBrk="1" latinLnBrk="0" hangingPunct="1">
        <a:spcBef>
          <a:spcPct val="0"/>
        </a:spcBef>
        <a:buNone/>
        <a:defRPr sz="4100" b="0" i="0" kern="1200">
          <a:solidFill>
            <a:schemeClr val="tx1"/>
          </a:solidFill>
          <a:latin typeface="Myriad Pro Bold"/>
          <a:ea typeface="+mj-ea"/>
          <a:cs typeface="Myriad Pro Bold"/>
        </a:defRPr>
      </a:lvl1pPr>
    </p:titleStyle>
    <p:bodyStyle>
      <a:lvl1pPr marL="389372" indent="-389372" algn="l" defTabSz="519169" rtl="0" eaLnBrk="1" latinLnBrk="0" hangingPunct="1">
        <a:spcBef>
          <a:spcPct val="20000"/>
        </a:spcBef>
        <a:buFont typeface="Arial"/>
        <a:buChar char="•"/>
        <a:defRPr sz="2700" kern="1200">
          <a:solidFill>
            <a:schemeClr val="tx1"/>
          </a:solidFill>
          <a:latin typeface="Myriad Pro"/>
          <a:ea typeface="+mn-ea"/>
          <a:cs typeface="+mn-cs"/>
        </a:defRPr>
      </a:lvl1pPr>
      <a:lvl2pPr marL="843671" indent="-324481" algn="l" defTabSz="519169" rtl="0" eaLnBrk="1" latinLnBrk="0" hangingPunct="1">
        <a:spcBef>
          <a:spcPct val="20000"/>
        </a:spcBef>
        <a:buFont typeface="Arial"/>
        <a:buChar char="–"/>
        <a:defRPr sz="3200" kern="1200">
          <a:solidFill>
            <a:schemeClr val="tx1"/>
          </a:solidFill>
          <a:latin typeface="+mn-lt"/>
          <a:ea typeface="+mn-ea"/>
          <a:cs typeface="+mn-cs"/>
        </a:defRPr>
      </a:lvl2pPr>
      <a:lvl3pPr marL="1297962" indent="-259582" algn="l" defTabSz="519169" rtl="0" eaLnBrk="1" latinLnBrk="0" hangingPunct="1">
        <a:spcBef>
          <a:spcPct val="20000"/>
        </a:spcBef>
        <a:buFont typeface="Arial"/>
        <a:buChar char="•"/>
        <a:defRPr sz="2700" kern="1200">
          <a:solidFill>
            <a:schemeClr val="tx1"/>
          </a:solidFill>
          <a:latin typeface="+mn-lt"/>
          <a:ea typeface="+mn-ea"/>
          <a:cs typeface="+mn-cs"/>
        </a:defRPr>
      </a:lvl3pPr>
      <a:lvl4pPr marL="1817145" indent="-259582" algn="l" defTabSz="519169" rtl="0" eaLnBrk="1" latinLnBrk="0" hangingPunct="1">
        <a:spcBef>
          <a:spcPct val="20000"/>
        </a:spcBef>
        <a:buFont typeface="Arial"/>
        <a:buChar char="–"/>
        <a:defRPr sz="2300" kern="1200">
          <a:solidFill>
            <a:schemeClr val="tx1"/>
          </a:solidFill>
          <a:latin typeface="+mn-lt"/>
          <a:ea typeface="+mn-ea"/>
          <a:cs typeface="+mn-cs"/>
        </a:defRPr>
      </a:lvl4pPr>
      <a:lvl5pPr marL="2336330" indent="-259582" algn="l" defTabSz="519169" rtl="0" eaLnBrk="1" latinLnBrk="0" hangingPunct="1">
        <a:spcBef>
          <a:spcPct val="20000"/>
        </a:spcBef>
        <a:buFont typeface="Arial"/>
        <a:buChar char="»"/>
        <a:defRPr sz="2300" kern="1200">
          <a:solidFill>
            <a:schemeClr val="tx1"/>
          </a:solidFill>
          <a:latin typeface="+mn-lt"/>
          <a:ea typeface="+mn-ea"/>
          <a:cs typeface="+mn-cs"/>
        </a:defRPr>
      </a:lvl5pPr>
      <a:lvl6pPr marL="2855517" indent="-259582" algn="l" defTabSz="519169" rtl="0" eaLnBrk="1" latinLnBrk="0" hangingPunct="1">
        <a:spcBef>
          <a:spcPct val="20000"/>
        </a:spcBef>
        <a:buFont typeface="Arial"/>
        <a:buChar char="•"/>
        <a:defRPr sz="2300" kern="1200">
          <a:solidFill>
            <a:schemeClr val="tx1"/>
          </a:solidFill>
          <a:latin typeface="+mn-lt"/>
          <a:ea typeface="+mn-ea"/>
          <a:cs typeface="+mn-cs"/>
        </a:defRPr>
      </a:lvl6pPr>
      <a:lvl7pPr marL="3374702" indent="-259582" algn="l" defTabSz="519169" rtl="0" eaLnBrk="1" latinLnBrk="0" hangingPunct="1">
        <a:spcBef>
          <a:spcPct val="20000"/>
        </a:spcBef>
        <a:buFont typeface="Arial"/>
        <a:buChar char="•"/>
        <a:defRPr sz="2300" kern="1200">
          <a:solidFill>
            <a:schemeClr val="tx1"/>
          </a:solidFill>
          <a:latin typeface="+mn-lt"/>
          <a:ea typeface="+mn-ea"/>
          <a:cs typeface="+mn-cs"/>
        </a:defRPr>
      </a:lvl7pPr>
      <a:lvl8pPr marL="3893886" indent="-259582" algn="l" defTabSz="519169" rtl="0" eaLnBrk="1" latinLnBrk="0" hangingPunct="1">
        <a:spcBef>
          <a:spcPct val="20000"/>
        </a:spcBef>
        <a:buFont typeface="Arial"/>
        <a:buChar char="•"/>
        <a:defRPr sz="2300" kern="1200">
          <a:solidFill>
            <a:schemeClr val="tx1"/>
          </a:solidFill>
          <a:latin typeface="+mn-lt"/>
          <a:ea typeface="+mn-ea"/>
          <a:cs typeface="+mn-cs"/>
        </a:defRPr>
      </a:lvl8pPr>
      <a:lvl9pPr marL="4413068" indent="-259582" algn="l" defTabSz="519169"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9169" rtl="0" eaLnBrk="1" latinLnBrk="0" hangingPunct="1">
        <a:defRPr sz="2100" kern="1200">
          <a:solidFill>
            <a:schemeClr val="tx1"/>
          </a:solidFill>
          <a:latin typeface="+mn-lt"/>
          <a:ea typeface="+mn-ea"/>
          <a:cs typeface="+mn-cs"/>
        </a:defRPr>
      </a:lvl1pPr>
      <a:lvl2pPr marL="519169" algn="l" defTabSz="519169" rtl="0" eaLnBrk="1" latinLnBrk="0" hangingPunct="1">
        <a:defRPr sz="2100" kern="1200">
          <a:solidFill>
            <a:schemeClr val="tx1"/>
          </a:solidFill>
          <a:latin typeface="+mn-lt"/>
          <a:ea typeface="+mn-ea"/>
          <a:cs typeface="+mn-cs"/>
        </a:defRPr>
      </a:lvl2pPr>
      <a:lvl3pPr marL="1038367" algn="l" defTabSz="519169" rtl="0" eaLnBrk="1" latinLnBrk="0" hangingPunct="1">
        <a:defRPr sz="2100" kern="1200">
          <a:solidFill>
            <a:schemeClr val="tx1"/>
          </a:solidFill>
          <a:latin typeface="+mn-lt"/>
          <a:ea typeface="+mn-ea"/>
          <a:cs typeface="+mn-cs"/>
        </a:defRPr>
      </a:lvl3pPr>
      <a:lvl4pPr marL="1557555" algn="l" defTabSz="519169" rtl="0" eaLnBrk="1" latinLnBrk="0" hangingPunct="1">
        <a:defRPr sz="2100" kern="1200">
          <a:solidFill>
            <a:schemeClr val="tx1"/>
          </a:solidFill>
          <a:latin typeface="+mn-lt"/>
          <a:ea typeface="+mn-ea"/>
          <a:cs typeface="+mn-cs"/>
        </a:defRPr>
      </a:lvl4pPr>
      <a:lvl5pPr marL="2076739" algn="l" defTabSz="519169" rtl="0" eaLnBrk="1" latinLnBrk="0" hangingPunct="1">
        <a:defRPr sz="2100" kern="1200">
          <a:solidFill>
            <a:schemeClr val="tx1"/>
          </a:solidFill>
          <a:latin typeface="+mn-lt"/>
          <a:ea typeface="+mn-ea"/>
          <a:cs typeface="+mn-cs"/>
        </a:defRPr>
      </a:lvl5pPr>
      <a:lvl6pPr marL="2595922" algn="l" defTabSz="519169" rtl="0" eaLnBrk="1" latinLnBrk="0" hangingPunct="1">
        <a:defRPr sz="2100" kern="1200">
          <a:solidFill>
            <a:schemeClr val="tx1"/>
          </a:solidFill>
          <a:latin typeface="+mn-lt"/>
          <a:ea typeface="+mn-ea"/>
          <a:cs typeface="+mn-cs"/>
        </a:defRPr>
      </a:lvl6pPr>
      <a:lvl7pPr marL="3115109" algn="l" defTabSz="519169" rtl="0" eaLnBrk="1" latinLnBrk="0" hangingPunct="1">
        <a:defRPr sz="2100" kern="1200">
          <a:solidFill>
            <a:schemeClr val="tx1"/>
          </a:solidFill>
          <a:latin typeface="+mn-lt"/>
          <a:ea typeface="+mn-ea"/>
          <a:cs typeface="+mn-cs"/>
        </a:defRPr>
      </a:lvl7pPr>
      <a:lvl8pPr marL="3634294" algn="l" defTabSz="519169" rtl="0" eaLnBrk="1" latinLnBrk="0" hangingPunct="1">
        <a:defRPr sz="2100" kern="1200">
          <a:solidFill>
            <a:schemeClr val="tx1"/>
          </a:solidFill>
          <a:latin typeface="+mn-lt"/>
          <a:ea typeface="+mn-ea"/>
          <a:cs typeface="+mn-cs"/>
        </a:defRPr>
      </a:lvl8pPr>
      <a:lvl9pPr marL="4153479" algn="l" defTabSz="519169"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8"/>
            <a:ext cx="9619774" cy="1260475"/>
          </a:xfrm>
          <a:prstGeom prst="rect">
            <a:avLst/>
          </a:prstGeom>
        </p:spPr>
        <p:txBody>
          <a:bodyPr vert="horz" lIns="103928" tIns="51961" rIns="103928" bIns="51961"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534432" y="1764665"/>
            <a:ext cx="9619774" cy="5547226"/>
          </a:xfrm>
          <a:prstGeom prst="rect">
            <a:avLst/>
          </a:prstGeom>
        </p:spPr>
        <p:txBody>
          <a:bodyPr vert="horz" lIns="103928" tIns="51961" rIns="103928" bIns="51961" rtlCol="0">
            <a:normAutofit/>
          </a:bodyPr>
          <a:lstStyle/>
          <a:p>
            <a:pPr lvl="0"/>
            <a:r>
              <a:rPr lang="en-GB" dirty="0" smtClean="0"/>
              <a:t>Click to edit Master text styles</a:t>
            </a:r>
          </a:p>
        </p:txBody>
      </p:sp>
      <p:pic>
        <p:nvPicPr>
          <p:cNvPr id="6" name="Picture 5" descr="poplogotemp.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0688638" cy="7562850"/>
          </a:xfrm>
          <a:prstGeom prst="rect">
            <a:avLst/>
          </a:prstGeom>
        </p:spPr>
      </p:pic>
    </p:spTree>
    <p:extLst>
      <p:ext uri="{BB962C8B-B14F-4D97-AF65-F5344CB8AC3E}">
        <p14:creationId xmlns:p14="http://schemas.microsoft.com/office/powerpoint/2010/main" val="428870717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l" defTabSz="519623" rtl="0" eaLnBrk="1" latinLnBrk="0" hangingPunct="1">
        <a:spcBef>
          <a:spcPct val="0"/>
        </a:spcBef>
        <a:buNone/>
        <a:defRPr sz="4100" b="0" i="0" kern="1200">
          <a:solidFill>
            <a:schemeClr val="tx1"/>
          </a:solidFill>
          <a:latin typeface="Myriad Pro Bold"/>
          <a:ea typeface="+mj-ea"/>
          <a:cs typeface="Myriad Pro Bold"/>
        </a:defRPr>
      </a:lvl1pPr>
    </p:titleStyle>
    <p:bodyStyle>
      <a:lvl1pPr marL="389712" indent="-389712" algn="l" defTabSz="519623" rtl="0" eaLnBrk="1" latinLnBrk="0" hangingPunct="1">
        <a:spcBef>
          <a:spcPct val="20000"/>
        </a:spcBef>
        <a:buFont typeface="Arial"/>
        <a:buChar char="•"/>
        <a:defRPr sz="2700" kern="1200">
          <a:solidFill>
            <a:schemeClr val="tx1"/>
          </a:solidFill>
          <a:latin typeface="Myriad Pro"/>
          <a:ea typeface="+mn-ea"/>
          <a:cs typeface="+mn-cs"/>
        </a:defRPr>
      </a:lvl1pPr>
      <a:lvl2pPr marL="844402" indent="-324765" algn="l" defTabSz="519623" rtl="0" eaLnBrk="1" latinLnBrk="0" hangingPunct="1">
        <a:spcBef>
          <a:spcPct val="20000"/>
        </a:spcBef>
        <a:buFont typeface="Arial"/>
        <a:buChar char="–"/>
        <a:defRPr sz="3200" kern="1200">
          <a:solidFill>
            <a:schemeClr val="tx1"/>
          </a:solidFill>
          <a:latin typeface="+mn-lt"/>
          <a:ea typeface="+mn-ea"/>
          <a:cs typeface="+mn-cs"/>
        </a:defRPr>
      </a:lvl2pPr>
      <a:lvl3pPr marL="1299085" indent="-259809" algn="l" defTabSz="519623" rtl="0" eaLnBrk="1" latinLnBrk="0" hangingPunct="1">
        <a:spcBef>
          <a:spcPct val="20000"/>
        </a:spcBef>
        <a:buFont typeface="Arial"/>
        <a:buChar char="•"/>
        <a:defRPr sz="2700" kern="1200">
          <a:solidFill>
            <a:schemeClr val="tx1"/>
          </a:solidFill>
          <a:latin typeface="+mn-lt"/>
          <a:ea typeface="+mn-ea"/>
          <a:cs typeface="+mn-cs"/>
        </a:defRPr>
      </a:lvl3pPr>
      <a:lvl4pPr marL="1818719" indent="-259809" algn="l" defTabSz="519623" rtl="0" eaLnBrk="1" latinLnBrk="0" hangingPunct="1">
        <a:spcBef>
          <a:spcPct val="20000"/>
        </a:spcBef>
        <a:buFont typeface="Arial"/>
        <a:buChar char="–"/>
        <a:defRPr sz="2300" kern="1200">
          <a:solidFill>
            <a:schemeClr val="tx1"/>
          </a:solidFill>
          <a:latin typeface="+mn-lt"/>
          <a:ea typeface="+mn-ea"/>
          <a:cs typeface="+mn-cs"/>
        </a:defRPr>
      </a:lvl4pPr>
      <a:lvl5pPr marL="2338355" indent="-259809" algn="l" defTabSz="519623" rtl="0" eaLnBrk="1" latinLnBrk="0" hangingPunct="1">
        <a:spcBef>
          <a:spcPct val="20000"/>
        </a:spcBef>
        <a:buFont typeface="Arial"/>
        <a:buChar char="»"/>
        <a:defRPr sz="2300" kern="1200">
          <a:solidFill>
            <a:schemeClr val="tx1"/>
          </a:solidFill>
          <a:latin typeface="+mn-lt"/>
          <a:ea typeface="+mn-ea"/>
          <a:cs typeface="+mn-cs"/>
        </a:defRPr>
      </a:lvl5pPr>
      <a:lvl6pPr marL="2857988" indent="-259809" algn="l" defTabSz="519623" rtl="0" eaLnBrk="1" latinLnBrk="0" hangingPunct="1">
        <a:spcBef>
          <a:spcPct val="20000"/>
        </a:spcBef>
        <a:buFont typeface="Arial"/>
        <a:buChar char="•"/>
        <a:defRPr sz="2300" kern="1200">
          <a:solidFill>
            <a:schemeClr val="tx1"/>
          </a:solidFill>
          <a:latin typeface="+mn-lt"/>
          <a:ea typeface="+mn-ea"/>
          <a:cs typeface="+mn-cs"/>
        </a:defRPr>
      </a:lvl6pPr>
      <a:lvl7pPr marL="3377624" indent="-259809" algn="l" defTabSz="519623" rtl="0" eaLnBrk="1" latinLnBrk="0" hangingPunct="1">
        <a:spcBef>
          <a:spcPct val="20000"/>
        </a:spcBef>
        <a:buFont typeface="Arial"/>
        <a:buChar char="•"/>
        <a:defRPr sz="2300" kern="1200">
          <a:solidFill>
            <a:schemeClr val="tx1"/>
          </a:solidFill>
          <a:latin typeface="+mn-lt"/>
          <a:ea typeface="+mn-ea"/>
          <a:cs typeface="+mn-cs"/>
        </a:defRPr>
      </a:lvl7pPr>
      <a:lvl8pPr marL="3897257" indent="-259809" algn="l" defTabSz="519623" rtl="0" eaLnBrk="1" latinLnBrk="0" hangingPunct="1">
        <a:spcBef>
          <a:spcPct val="20000"/>
        </a:spcBef>
        <a:buFont typeface="Arial"/>
        <a:buChar char="•"/>
        <a:defRPr sz="2300" kern="1200">
          <a:solidFill>
            <a:schemeClr val="tx1"/>
          </a:solidFill>
          <a:latin typeface="+mn-lt"/>
          <a:ea typeface="+mn-ea"/>
          <a:cs typeface="+mn-cs"/>
        </a:defRPr>
      </a:lvl8pPr>
      <a:lvl9pPr marL="4416891" indent="-259809" algn="l" defTabSz="519623"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9623" rtl="0" eaLnBrk="1" latinLnBrk="0" hangingPunct="1">
        <a:defRPr sz="2100" kern="1200">
          <a:solidFill>
            <a:schemeClr val="tx1"/>
          </a:solidFill>
          <a:latin typeface="+mn-lt"/>
          <a:ea typeface="+mn-ea"/>
          <a:cs typeface="+mn-cs"/>
        </a:defRPr>
      </a:lvl1pPr>
      <a:lvl2pPr marL="519623" algn="l" defTabSz="519623" rtl="0" eaLnBrk="1" latinLnBrk="0" hangingPunct="1">
        <a:defRPr sz="2100" kern="1200">
          <a:solidFill>
            <a:schemeClr val="tx1"/>
          </a:solidFill>
          <a:latin typeface="+mn-lt"/>
          <a:ea typeface="+mn-ea"/>
          <a:cs typeface="+mn-cs"/>
        </a:defRPr>
      </a:lvl2pPr>
      <a:lvl3pPr marL="1039267" algn="l" defTabSz="519623" rtl="0" eaLnBrk="1" latinLnBrk="0" hangingPunct="1">
        <a:defRPr sz="2100" kern="1200">
          <a:solidFill>
            <a:schemeClr val="tx1"/>
          </a:solidFill>
          <a:latin typeface="+mn-lt"/>
          <a:ea typeface="+mn-ea"/>
          <a:cs typeface="+mn-cs"/>
        </a:defRPr>
      </a:lvl3pPr>
      <a:lvl4pPr marL="1558904" algn="l" defTabSz="519623" rtl="0" eaLnBrk="1" latinLnBrk="0" hangingPunct="1">
        <a:defRPr sz="2100" kern="1200">
          <a:solidFill>
            <a:schemeClr val="tx1"/>
          </a:solidFill>
          <a:latin typeface="+mn-lt"/>
          <a:ea typeface="+mn-ea"/>
          <a:cs typeface="+mn-cs"/>
        </a:defRPr>
      </a:lvl4pPr>
      <a:lvl5pPr marL="2078537" algn="l" defTabSz="519623" rtl="0" eaLnBrk="1" latinLnBrk="0" hangingPunct="1">
        <a:defRPr sz="2100" kern="1200">
          <a:solidFill>
            <a:schemeClr val="tx1"/>
          </a:solidFill>
          <a:latin typeface="+mn-lt"/>
          <a:ea typeface="+mn-ea"/>
          <a:cs typeface="+mn-cs"/>
        </a:defRPr>
      </a:lvl5pPr>
      <a:lvl6pPr marL="2598170" algn="l" defTabSz="519623" rtl="0" eaLnBrk="1" latinLnBrk="0" hangingPunct="1">
        <a:defRPr sz="2100" kern="1200">
          <a:solidFill>
            <a:schemeClr val="tx1"/>
          </a:solidFill>
          <a:latin typeface="+mn-lt"/>
          <a:ea typeface="+mn-ea"/>
          <a:cs typeface="+mn-cs"/>
        </a:defRPr>
      </a:lvl6pPr>
      <a:lvl7pPr marL="3117808" algn="l" defTabSz="519623" rtl="0" eaLnBrk="1" latinLnBrk="0" hangingPunct="1">
        <a:defRPr sz="2100" kern="1200">
          <a:solidFill>
            <a:schemeClr val="tx1"/>
          </a:solidFill>
          <a:latin typeface="+mn-lt"/>
          <a:ea typeface="+mn-ea"/>
          <a:cs typeface="+mn-cs"/>
        </a:defRPr>
      </a:lvl7pPr>
      <a:lvl8pPr marL="3637442" algn="l" defTabSz="519623" rtl="0" eaLnBrk="1" latinLnBrk="0" hangingPunct="1">
        <a:defRPr sz="2100" kern="1200">
          <a:solidFill>
            <a:schemeClr val="tx1"/>
          </a:solidFill>
          <a:latin typeface="+mn-lt"/>
          <a:ea typeface="+mn-ea"/>
          <a:cs typeface="+mn-cs"/>
        </a:defRPr>
      </a:lvl8pPr>
      <a:lvl9pPr marL="4157075" algn="l" defTabSz="519623"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8"/>
            <a:ext cx="9619774" cy="1260475"/>
          </a:xfrm>
          <a:prstGeom prst="rect">
            <a:avLst/>
          </a:prstGeom>
        </p:spPr>
        <p:txBody>
          <a:bodyPr vert="horz" lIns="104030" tIns="52013" rIns="104030" bIns="52013"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534432" y="1764665"/>
            <a:ext cx="9619774" cy="5547226"/>
          </a:xfrm>
          <a:prstGeom prst="rect">
            <a:avLst/>
          </a:prstGeom>
        </p:spPr>
        <p:txBody>
          <a:bodyPr vert="horz" lIns="104030" tIns="52013" rIns="104030" bIns="52013" rtlCol="0">
            <a:normAutofit/>
          </a:bodyPr>
          <a:lstStyle/>
          <a:p>
            <a:pPr lvl="0"/>
            <a:r>
              <a:rPr lang="en-GB" dirty="0" smtClean="0"/>
              <a:t>Click to edit Master text styles</a:t>
            </a:r>
          </a:p>
        </p:txBody>
      </p:sp>
      <p:pic>
        <p:nvPicPr>
          <p:cNvPr id="6" name="Picture 5" descr="poplogotemp.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0688638" cy="7562850"/>
          </a:xfrm>
          <a:prstGeom prst="rect">
            <a:avLst/>
          </a:prstGeom>
        </p:spPr>
      </p:pic>
    </p:spTree>
    <p:extLst>
      <p:ext uri="{BB962C8B-B14F-4D97-AF65-F5344CB8AC3E}">
        <p14:creationId xmlns:p14="http://schemas.microsoft.com/office/powerpoint/2010/main" val="358887321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l" defTabSz="520142" rtl="0" eaLnBrk="1" latinLnBrk="0" hangingPunct="1">
        <a:spcBef>
          <a:spcPct val="0"/>
        </a:spcBef>
        <a:buNone/>
        <a:defRPr sz="4100" b="0" i="0" kern="1200">
          <a:solidFill>
            <a:schemeClr val="tx1"/>
          </a:solidFill>
          <a:latin typeface="Myriad Pro Bold"/>
          <a:ea typeface="+mj-ea"/>
          <a:cs typeface="Myriad Pro Bold"/>
        </a:defRPr>
      </a:lvl1pPr>
    </p:titleStyle>
    <p:bodyStyle>
      <a:lvl1pPr marL="390102" indent="-390102" algn="l" defTabSz="520142" rtl="0" eaLnBrk="1" latinLnBrk="0" hangingPunct="1">
        <a:spcBef>
          <a:spcPct val="20000"/>
        </a:spcBef>
        <a:buFont typeface="Arial"/>
        <a:buChar char="•"/>
        <a:defRPr sz="2700" kern="1200">
          <a:solidFill>
            <a:schemeClr val="tx1"/>
          </a:solidFill>
          <a:latin typeface="Myriad Pro"/>
          <a:ea typeface="+mn-ea"/>
          <a:cs typeface="+mn-cs"/>
        </a:defRPr>
      </a:lvl1pPr>
      <a:lvl2pPr marL="845239" indent="-325089" algn="l" defTabSz="520142" rtl="0" eaLnBrk="1" latinLnBrk="0" hangingPunct="1">
        <a:spcBef>
          <a:spcPct val="20000"/>
        </a:spcBef>
        <a:buFont typeface="Arial"/>
        <a:buChar char="–"/>
        <a:defRPr sz="3200" kern="1200">
          <a:solidFill>
            <a:schemeClr val="tx1"/>
          </a:solidFill>
          <a:latin typeface="+mn-lt"/>
          <a:ea typeface="+mn-ea"/>
          <a:cs typeface="+mn-cs"/>
        </a:defRPr>
      </a:lvl2pPr>
      <a:lvl3pPr marL="1300372" indent="-260069" algn="l" defTabSz="520142" rtl="0" eaLnBrk="1" latinLnBrk="0" hangingPunct="1">
        <a:spcBef>
          <a:spcPct val="20000"/>
        </a:spcBef>
        <a:buFont typeface="Arial"/>
        <a:buChar char="•"/>
        <a:defRPr sz="2700" kern="1200">
          <a:solidFill>
            <a:schemeClr val="tx1"/>
          </a:solidFill>
          <a:latin typeface="+mn-lt"/>
          <a:ea typeface="+mn-ea"/>
          <a:cs typeface="+mn-cs"/>
        </a:defRPr>
      </a:lvl3pPr>
      <a:lvl4pPr marL="1820519" indent="-260069" algn="l" defTabSz="520142" rtl="0" eaLnBrk="1" latinLnBrk="0" hangingPunct="1">
        <a:spcBef>
          <a:spcPct val="20000"/>
        </a:spcBef>
        <a:buFont typeface="Arial"/>
        <a:buChar char="–"/>
        <a:defRPr sz="2300" kern="1200">
          <a:solidFill>
            <a:schemeClr val="tx1"/>
          </a:solidFill>
          <a:latin typeface="+mn-lt"/>
          <a:ea typeface="+mn-ea"/>
          <a:cs typeface="+mn-cs"/>
        </a:defRPr>
      </a:lvl4pPr>
      <a:lvl5pPr marL="2340669" indent="-260069" algn="l" defTabSz="520142" rtl="0" eaLnBrk="1" latinLnBrk="0" hangingPunct="1">
        <a:spcBef>
          <a:spcPct val="20000"/>
        </a:spcBef>
        <a:buFont typeface="Arial"/>
        <a:buChar char="»"/>
        <a:defRPr sz="2300" kern="1200">
          <a:solidFill>
            <a:schemeClr val="tx1"/>
          </a:solidFill>
          <a:latin typeface="+mn-lt"/>
          <a:ea typeface="+mn-ea"/>
          <a:cs typeface="+mn-cs"/>
        </a:defRPr>
      </a:lvl5pPr>
      <a:lvl6pPr marL="2860817" indent="-260069" algn="l" defTabSz="520142" rtl="0" eaLnBrk="1" latinLnBrk="0" hangingPunct="1">
        <a:spcBef>
          <a:spcPct val="20000"/>
        </a:spcBef>
        <a:buFont typeface="Arial"/>
        <a:buChar char="•"/>
        <a:defRPr sz="2300" kern="1200">
          <a:solidFill>
            <a:schemeClr val="tx1"/>
          </a:solidFill>
          <a:latin typeface="+mn-lt"/>
          <a:ea typeface="+mn-ea"/>
          <a:cs typeface="+mn-cs"/>
        </a:defRPr>
      </a:lvl6pPr>
      <a:lvl7pPr marL="3380967" indent="-260069" algn="l" defTabSz="520142" rtl="0" eaLnBrk="1" latinLnBrk="0" hangingPunct="1">
        <a:spcBef>
          <a:spcPct val="20000"/>
        </a:spcBef>
        <a:buFont typeface="Arial"/>
        <a:buChar char="•"/>
        <a:defRPr sz="2300" kern="1200">
          <a:solidFill>
            <a:schemeClr val="tx1"/>
          </a:solidFill>
          <a:latin typeface="+mn-lt"/>
          <a:ea typeface="+mn-ea"/>
          <a:cs typeface="+mn-cs"/>
        </a:defRPr>
      </a:lvl7pPr>
      <a:lvl8pPr marL="3901116" indent="-260069" algn="l" defTabSz="520142" rtl="0" eaLnBrk="1" latinLnBrk="0" hangingPunct="1">
        <a:spcBef>
          <a:spcPct val="20000"/>
        </a:spcBef>
        <a:buFont typeface="Arial"/>
        <a:buChar char="•"/>
        <a:defRPr sz="2300" kern="1200">
          <a:solidFill>
            <a:schemeClr val="tx1"/>
          </a:solidFill>
          <a:latin typeface="+mn-lt"/>
          <a:ea typeface="+mn-ea"/>
          <a:cs typeface="+mn-cs"/>
        </a:defRPr>
      </a:lvl8pPr>
      <a:lvl9pPr marL="4421263" indent="-260069" algn="l" defTabSz="520142"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0142" rtl="0" eaLnBrk="1" latinLnBrk="0" hangingPunct="1">
        <a:defRPr sz="2100" kern="1200">
          <a:solidFill>
            <a:schemeClr val="tx1"/>
          </a:solidFill>
          <a:latin typeface="+mn-lt"/>
          <a:ea typeface="+mn-ea"/>
          <a:cs typeface="+mn-cs"/>
        </a:defRPr>
      </a:lvl1pPr>
      <a:lvl2pPr marL="520142" algn="l" defTabSz="520142" rtl="0" eaLnBrk="1" latinLnBrk="0" hangingPunct="1">
        <a:defRPr sz="2100" kern="1200">
          <a:solidFill>
            <a:schemeClr val="tx1"/>
          </a:solidFill>
          <a:latin typeface="+mn-lt"/>
          <a:ea typeface="+mn-ea"/>
          <a:cs typeface="+mn-cs"/>
        </a:defRPr>
      </a:lvl2pPr>
      <a:lvl3pPr marL="1040297" algn="l" defTabSz="520142" rtl="0" eaLnBrk="1" latinLnBrk="0" hangingPunct="1">
        <a:defRPr sz="2100" kern="1200">
          <a:solidFill>
            <a:schemeClr val="tx1"/>
          </a:solidFill>
          <a:latin typeface="+mn-lt"/>
          <a:ea typeface="+mn-ea"/>
          <a:cs typeface="+mn-cs"/>
        </a:defRPr>
      </a:lvl3pPr>
      <a:lvl4pPr marL="1560446" algn="l" defTabSz="520142" rtl="0" eaLnBrk="1" latinLnBrk="0" hangingPunct="1">
        <a:defRPr sz="2100" kern="1200">
          <a:solidFill>
            <a:schemeClr val="tx1"/>
          </a:solidFill>
          <a:latin typeface="+mn-lt"/>
          <a:ea typeface="+mn-ea"/>
          <a:cs typeface="+mn-cs"/>
        </a:defRPr>
      </a:lvl4pPr>
      <a:lvl5pPr marL="2080594" algn="l" defTabSz="520142" rtl="0" eaLnBrk="1" latinLnBrk="0" hangingPunct="1">
        <a:defRPr sz="2100" kern="1200">
          <a:solidFill>
            <a:schemeClr val="tx1"/>
          </a:solidFill>
          <a:latin typeface="+mn-lt"/>
          <a:ea typeface="+mn-ea"/>
          <a:cs typeface="+mn-cs"/>
        </a:defRPr>
      </a:lvl5pPr>
      <a:lvl6pPr marL="2600743" algn="l" defTabSz="520142" rtl="0" eaLnBrk="1" latinLnBrk="0" hangingPunct="1">
        <a:defRPr sz="2100" kern="1200">
          <a:solidFill>
            <a:schemeClr val="tx1"/>
          </a:solidFill>
          <a:latin typeface="+mn-lt"/>
          <a:ea typeface="+mn-ea"/>
          <a:cs typeface="+mn-cs"/>
        </a:defRPr>
      </a:lvl6pPr>
      <a:lvl7pPr marL="3120892" algn="l" defTabSz="520142" rtl="0" eaLnBrk="1" latinLnBrk="0" hangingPunct="1">
        <a:defRPr sz="2100" kern="1200">
          <a:solidFill>
            <a:schemeClr val="tx1"/>
          </a:solidFill>
          <a:latin typeface="+mn-lt"/>
          <a:ea typeface="+mn-ea"/>
          <a:cs typeface="+mn-cs"/>
        </a:defRPr>
      </a:lvl7pPr>
      <a:lvl8pPr marL="3641042" algn="l" defTabSz="520142" rtl="0" eaLnBrk="1" latinLnBrk="0" hangingPunct="1">
        <a:defRPr sz="2100" kern="1200">
          <a:solidFill>
            <a:schemeClr val="tx1"/>
          </a:solidFill>
          <a:latin typeface="+mn-lt"/>
          <a:ea typeface="+mn-ea"/>
          <a:cs typeface="+mn-cs"/>
        </a:defRPr>
      </a:lvl8pPr>
      <a:lvl9pPr marL="4161190" algn="l" defTabSz="52014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 y="3152"/>
            <a:ext cx="10684029" cy="7553134"/>
          </a:xfrm>
          <a:prstGeom prst="rect">
            <a:avLst/>
          </a:prstGeom>
        </p:spPr>
      </p:pic>
    </p:spTree>
    <p:extLst>
      <p:ext uri="{BB962C8B-B14F-4D97-AF65-F5344CB8AC3E}">
        <p14:creationId xmlns:p14="http://schemas.microsoft.com/office/powerpoint/2010/main" val="536367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354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6200" y="1122527"/>
            <a:ext cx="7924800" cy="5330048"/>
          </a:xfrm>
          <a:solidFill>
            <a:schemeClr val="tx1"/>
          </a:solidFill>
        </p:spPr>
        <p:txBody>
          <a:bodyPr rIns="504000">
            <a:noAutofit/>
          </a:bodyPr>
          <a:lstStyle/>
          <a:p>
            <a:pPr>
              <a:spcBef>
                <a:spcPts val="1500"/>
              </a:spcBef>
            </a:pPr>
            <a:r>
              <a:rPr lang="en-GB" sz="2300" dirty="0" smtClean="0">
                <a:solidFill>
                  <a:schemeClr val="bg1"/>
                </a:solidFill>
                <a:latin typeface="Calibri"/>
                <a:cs typeface="Calibri"/>
              </a:rPr>
              <a:t>UK Government is responsible for pensioner poverty. In Europe only Cyprus, Latvia and Estonia are worse;</a:t>
            </a:r>
          </a:p>
          <a:p>
            <a:pPr>
              <a:spcBef>
                <a:spcPts val="1500"/>
              </a:spcBef>
            </a:pPr>
            <a:r>
              <a:rPr lang="en-GB" sz="2300" dirty="0" smtClean="0">
                <a:solidFill>
                  <a:schemeClr val="bg1"/>
                </a:solidFill>
                <a:latin typeface="Calibri"/>
                <a:cs typeface="Calibri"/>
              </a:rPr>
              <a:t>Past 30 years State Pension (Old Age Pension) </a:t>
            </a:r>
            <a:r>
              <a:rPr lang="en-GB" sz="2300" dirty="0" smtClean="0">
                <a:solidFill>
                  <a:srgbClr val="FF0000"/>
                </a:solidFill>
                <a:latin typeface="Calibri"/>
                <a:cs typeface="Calibri"/>
              </a:rPr>
              <a:t>devalued from being worth 25% average male earnings to 15%; </a:t>
            </a:r>
          </a:p>
          <a:p>
            <a:pPr>
              <a:spcBef>
                <a:spcPts val="1500"/>
              </a:spcBef>
            </a:pPr>
            <a:r>
              <a:rPr lang="en-GB" sz="2300" dirty="0" smtClean="0">
                <a:solidFill>
                  <a:schemeClr val="bg1"/>
                </a:solidFill>
                <a:latin typeface="Calibri"/>
                <a:cs typeface="Calibri"/>
              </a:rPr>
              <a:t>Basic State pension £115.95 Single  £185.45 Couple;</a:t>
            </a:r>
          </a:p>
          <a:p>
            <a:pPr>
              <a:spcBef>
                <a:spcPts val="1500"/>
              </a:spcBef>
            </a:pPr>
            <a:r>
              <a:rPr lang="en-GB" sz="2300" dirty="0" smtClean="0">
                <a:solidFill>
                  <a:srgbClr val="FF0000"/>
                </a:solidFill>
                <a:latin typeface="Calibri"/>
                <a:cs typeface="Calibri"/>
              </a:rPr>
              <a:t>Poverty Level £198.40 Single £244.96 Couple</a:t>
            </a:r>
            <a:r>
              <a:rPr lang="en-GB" sz="2300" dirty="0" smtClean="0">
                <a:solidFill>
                  <a:schemeClr val="bg1"/>
                </a:solidFill>
                <a:latin typeface="Calibri"/>
                <a:cs typeface="Calibri"/>
              </a:rPr>
              <a:t>; circa 15% pensioners in real poverty</a:t>
            </a:r>
          </a:p>
          <a:p>
            <a:pPr>
              <a:spcBef>
                <a:spcPts val="1500"/>
              </a:spcBef>
            </a:pPr>
            <a:r>
              <a:rPr lang="en-GB" sz="2300" dirty="0" smtClean="0">
                <a:solidFill>
                  <a:schemeClr val="bg1"/>
                </a:solidFill>
                <a:latin typeface="Calibri"/>
                <a:cs typeface="Calibri"/>
              </a:rPr>
              <a:t>3.5 million UK pensioners live in fuel poverty;</a:t>
            </a:r>
          </a:p>
          <a:p>
            <a:pPr>
              <a:spcBef>
                <a:spcPts val="1500"/>
              </a:spcBef>
            </a:pPr>
            <a:r>
              <a:rPr lang="en-GB" sz="2300" dirty="0" smtClean="0">
                <a:solidFill>
                  <a:schemeClr val="bg1"/>
                </a:solidFill>
                <a:latin typeface="Calibri"/>
                <a:cs typeface="Calibri"/>
              </a:rPr>
              <a:t>A fairer pension for all is attainable in the </a:t>
            </a:r>
            <a:br>
              <a:rPr lang="en-GB" sz="2300" dirty="0" smtClean="0">
                <a:solidFill>
                  <a:schemeClr val="bg1"/>
                </a:solidFill>
                <a:latin typeface="Calibri"/>
                <a:cs typeface="Calibri"/>
              </a:rPr>
            </a:br>
            <a:r>
              <a:rPr lang="en-GB" sz="2300" dirty="0" smtClean="0">
                <a:solidFill>
                  <a:schemeClr val="bg1"/>
                </a:solidFill>
                <a:latin typeface="Calibri"/>
                <a:cs typeface="Calibri"/>
              </a:rPr>
              <a:t>sixth largest economy in the world if the Government </a:t>
            </a:r>
            <a:br>
              <a:rPr lang="en-GB" sz="2300" dirty="0" smtClean="0">
                <a:solidFill>
                  <a:schemeClr val="bg1"/>
                </a:solidFill>
                <a:latin typeface="Calibri"/>
                <a:cs typeface="Calibri"/>
              </a:rPr>
            </a:br>
            <a:r>
              <a:rPr lang="en-GB" sz="2300" dirty="0" smtClean="0">
                <a:solidFill>
                  <a:schemeClr val="bg1"/>
                </a:solidFill>
                <a:latin typeface="Calibri"/>
                <a:cs typeface="Calibri"/>
              </a:rPr>
              <a:t>would only choose it to be.</a:t>
            </a:r>
          </a:p>
          <a:p>
            <a:pPr>
              <a:spcBef>
                <a:spcPts val="1500"/>
              </a:spcBef>
            </a:pPr>
            <a:endParaRPr lang="en-GB" sz="2300" dirty="0" smtClean="0">
              <a:solidFill>
                <a:schemeClr val="bg1"/>
              </a:solidFill>
              <a:latin typeface="Calibri"/>
              <a:cs typeface="Calibri"/>
            </a:endParaRPr>
          </a:p>
        </p:txBody>
      </p:sp>
      <p:sp>
        <p:nvSpPr>
          <p:cNvPr id="6" name="Title 1"/>
          <p:cNvSpPr>
            <a:spLocks noGrp="1"/>
          </p:cNvSpPr>
          <p:nvPr>
            <p:ph type="title"/>
          </p:nvPr>
        </p:nvSpPr>
        <p:spPr>
          <a:xfrm>
            <a:off x="2218636" y="317500"/>
            <a:ext cx="7099387" cy="874825"/>
          </a:xfrm>
        </p:spPr>
        <p:txBody>
          <a:bodyPr>
            <a:normAutofit/>
          </a:bodyPr>
          <a:lstStyle/>
          <a:p>
            <a:r>
              <a:rPr lang="en-US" b="1" dirty="0" smtClean="0">
                <a:solidFill>
                  <a:srgbClr val="FF8000"/>
                </a:solidFill>
                <a:latin typeface="+mj-lt"/>
              </a:rPr>
              <a:t>Why an Occupational Pension</a:t>
            </a:r>
            <a:endParaRPr lang="en-US" b="1" dirty="0">
              <a:solidFill>
                <a:srgbClr val="FF8000"/>
              </a:solidFill>
              <a:latin typeface="+mj-lt"/>
            </a:endParaRPr>
          </a:p>
        </p:txBody>
      </p:sp>
    </p:spTree>
    <p:extLst>
      <p:ext uri="{BB962C8B-B14F-4D97-AF65-F5344CB8AC3E}">
        <p14:creationId xmlns:p14="http://schemas.microsoft.com/office/powerpoint/2010/main" val="907059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8636" y="2076002"/>
            <a:ext cx="8037036" cy="3334197"/>
          </a:xfrm>
        </p:spPr>
        <p:txBody>
          <a:bodyPr>
            <a:noAutofit/>
          </a:bodyPr>
          <a:lstStyle/>
          <a:p>
            <a:pPr marL="388690" lvl="0" indent="-388690" defTabSz="518261">
              <a:spcBef>
                <a:spcPts val="1000"/>
              </a:spcBef>
              <a:spcAft>
                <a:spcPts val="1000"/>
              </a:spcAft>
            </a:pPr>
            <a:r>
              <a:rPr lang="en-US" dirty="0">
                <a:solidFill>
                  <a:srgbClr val="FFFFFF"/>
                </a:solidFill>
                <a:latin typeface="+mj-lt"/>
                <a:cs typeface="Myriad Pro"/>
              </a:rPr>
              <a:t>Funding </a:t>
            </a:r>
            <a:r>
              <a:rPr lang="en-US" dirty="0" smtClean="0">
                <a:solidFill>
                  <a:srgbClr val="FFFFFF"/>
                </a:solidFill>
                <a:latin typeface="+mj-lt"/>
                <a:cs typeface="Myriad Pro"/>
              </a:rPr>
              <a:t>Deficit; </a:t>
            </a:r>
            <a:endParaRPr lang="en-GB" dirty="0" smtClean="0">
              <a:solidFill>
                <a:srgbClr val="FFFFFF"/>
              </a:solidFill>
              <a:latin typeface="+mj-lt"/>
            </a:endParaRPr>
          </a:p>
          <a:p>
            <a:pPr lvl="0">
              <a:spcBef>
                <a:spcPts val="1000"/>
              </a:spcBef>
              <a:spcAft>
                <a:spcPts val="1000"/>
              </a:spcAft>
            </a:pPr>
            <a:r>
              <a:rPr lang="en-GB" dirty="0" smtClean="0">
                <a:solidFill>
                  <a:srgbClr val="FFFFFF"/>
                </a:solidFill>
                <a:latin typeface="+mj-lt"/>
              </a:rPr>
              <a:t>Private Sector Retreat;</a:t>
            </a:r>
          </a:p>
          <a:p>
            <a:pPr lvl="0">
              <a:spcBef>
                <a:spcPts val="1000"/>
              </a:spcBef>
              <a:spcAft>
                <a:spcPts val="1000"/>
              </a:spcAft>
            </a:pPr>
            <a:r>
              <a:rPr lang="en-GB" dirty="0" smtClean="0">
                <a:solidFill>
                  <a:srgbClr val="FFFFFF"/>
                </a:solidFill>
                <a:latin typeface="+mj-lt"/>
              </a:rPr>
              <a:t>Public Expenditure Cuts;</a:t>
            </a:r>
          </a:p>
          <a:p>
            <a:pPr lvl="0">
              <a:spcBef>
                <a:spcPts val="1000"/>
              </a:spcBef>
              <a:spcAft>
                <a:spcPts val="1000"/>
              </a:spcAft>
            </a:pPr>
            <a:r>
              <a:rPr lang="en-GB" dirty="0" smtClean="0">
                <a:solidFill>
                  <a:srgbClr val="FFFFFF"/>
                </a:solidFill>
                <a:latin typeface="+mj-lt"/>
              </a:rPr>
              <a:t>Managing Financial Deficit;</a:t>
            </a:r>
          </a:p>
        </p:txBody>
      </p:sp>
      <p:sp>
        <p:nvSpPr>
          <p:cNvPr id="7" name="Title 1"/>
          <p:cNvSpPr txBox="1">
            <a:spLocks/>
          </p:cNvSpPr>
          <p:nvPr/>
        </p:nvSpPr>
        <p:spPr>
          <a:xfrm>
            <a:off x="2371036" y="914400"/>
            <a:ext cx="7915964" cy="874825"/>
          </a:xfrm>
          <a:prstGeom prst="rect">
            <a:avLst/>
          </a:prstGeom>
        </p:spPr>
        <p:txBody>
          <a:bodyPr vert="horz" lIns="103674" tIns="51830" rIns="103674" bIns="51830" rtlCol="0" anchor="ctr">
            <a:noAutofit/>
          </a:bodyPr>
          <a:lstStyle>
            <a:lvl1pPr algn="l" defTabSz="518326" rtl="0" eaLnBrk="1" latinLnBrk="0" hangingPunct="1">
              <a:spcBef>
                <a:spcPct val="0"/>
              </a:spcBef>
              <a:buNone/>
              <a:defRPr sz="4100" b="0" i="0" kern="1200">
                <a:solidFill>
                  <a:schemeClr val="tx1"/>
                </a:solidFill>
                <a:latin typeface="Myriad Pro Bold"/>
                <a:ea typeface="+mj-ea"/>
                <a:cs typeface="Myriad Pro Bold"/>
              </a:defRPr>
            </a:lvl1pPr>
          </a:lstStyle>
          <a:p>
            <a:r>
              <a:rPr lang="en-US" sz="3700" b="1" dirty="0" smtClean="0">
                <a:solidFill>
                  <a:srgbClr val="FF8000"/>
                </a:solidFill>
                <a:latin typeface="+mj-lt"/>
              </a:rPr>
              <a:t>Why the assault on Public Service Pensions</a:t>
            </a:r>
            <a:endParaRPr lang="en-US" sz="3700" b="1" dirty="0">
              <a:solidFill>
                <a:srgbClr val="FF8000"/>
              </a:solidFill>
              <a:latin typeface="+mj-lt"/>
            </a:endParaRPr>
          </a:p>
        </p:txBody>
      </p:sp>
    </p:spTree>
    <p:extLst>
      <p:ext uri="{BB962C8B-B14F-4D97-AF65-F5344CB8AC3E}">
        <p14:creationId xmlns:p14="http://schemas.microsoft.com/office/powerpoint/2010/main" val="41771442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75355558"/>
              </p:ext>
            </p:extLst>
          </p:nvPr>
        </p:nvGraphicFramePr>
        <p:xfrm>
          <a:off x="2035458" y="1397001"/>
          <a:ext cx="8175343" cy="471482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2371036" y="711201"/>
            <a:ext cx="7915964" cy="507999"/>
          </a:xfrm>
          <a:prstGeom prst="rect">
            <a:avLst/>
          </a:prstGeom>
        </p:spPr>
        <p:txBody>
          <a:bodyPr vert="horz" wrap="none" lIns="0" tIns="0" rIns="0" bIns="0" rtlCol="0" anchor="ctr">
            <a:noAutofit/>
          </a:bodyPr>
          <a:lstStyle>
            <a:lvl1pPr algn="l" defTabSz="518326" rtl="0" eaLnBrk="1" latinLnBrk="0" hangingPunct="1">
              <a:spcBef>
                <a:spcPct val="0"/>
              </a:spcBef>
              <a:buNone/>
              <a:defRPr sz="4100" b="0" i="0" kern="1200">
                <a:solidFill>
                  <a:schemeClr val="tx1"/>
                </a:solidFill>
                <a:latin typeface="Myriad Pro Bold"/>
                <a:ea typeface="+mj-ea"/>
                <a:cs typeface="Myriad Pro Bold"/>
              </a:defRPr>
            </a:lvl1pPr>
          </a:lstStyle>
          <a:p>
            <a:r>
              <a:rPr lang="en-US" sz="3700" b="1" dirty="0" smtClean="0">
                <a:solidFill>
                  <a:srgbClr val="FF8000"/>
                </a:solidFill>
                <a:latin typeface="+mj-lt"/>
              </a:rPr>
              <a:t>Truth not Myth (UK)</a:t>
            </a:r>
            <a:endParaRPr lang="en-US" sz="3700" b="1" dirty="0">
              <a:solidFill>
                <a:srgbClr val="FF8000"/>
              </a:solidFill>
              <a:latin typeface="+mj-lt"/>
            </a:endParaRPr>
          </a:p>
        </p:txBody>
      </p:sp>
      <p:sp>
        <p:nvSpPr>
          <p:cNvPr id="8" name="Title 1"/>
          <p:cNvSpPr txBox="1">
            <a:spLocks/>
          </p:cNvSpPr>
          <p:nvPr/>
        </p:nvSpPr>
        <p:spPr>
          <a:xfrm>
            <a:off x="2371036" y="1231901"/>
            <a:ext cx="7915964" cy="507999"/>
          </a:xfrm>
          <a:prstGeom prst="rect">
            <a:avLst/>
          </a:prstGeom>
        </p:spPr>
        <p:txBody>
          <a:bodyPr vert="horz" wrap="none" lIns="0" tIns="0" rIns="0" bIns="0" rtlCol="0" anchor="ctr">
            <a:noAutofit/>
          </a:bodyPr>
          <a:lstStyle>
            <a:lvl1pPr algn="l" defTabSz="518326" rtl="0" eaLnBrk="1" latinLnBrk="0" hangingPunct="1">
              <a:spcBef>
                <a:spcPct val="0"/>
              </a:spcBef>
              <a:buNone/>
              <a:defRPr sz="4100" b="0" i="0" kern="1200">
                <a:solidFill>
                  <a:schemeClr val="tx1"/>
                </a:solidFill>
                <a:latin typeface="Myriad Pro Bold"/>
                <a:ea typeface="+mj-ea"/>
                <a:cs typeface="Myriad Pro Bold"/>
              </a:defRPr>
            </a:lvl1pPr>
          </a:lstStyle>
          <a:p>
            <a:r>
              <a:rPr lang="en-US" sz="2400" dirty="0" smtClean="0">
                <a:solidFill>
                  <a:schemeClr val="bg1"/>
                </a:solidFill>
                <a:latin typeface="+mj-lt"/>
              </a:rPr>
              <a:t>Re: Public Service Pension Pensions</a:t>
            </a:r>
            <a:endParaRPr lang="en-US" sz="2400" dirty="0">
              <a:solidFill>
                <a:schemeClr val="bg1"/>
              </a:solidFill>
              <a:latin typeface="+mj-lt"/>
            </a:endParaRPr>
          </a:p>
        </p:txBody>
      </p:sp>
    </p:spTree>
    <p:extLst>
      <p:ext uri="{BB962C8B-B14F-4D97-AF65-F5344CB8AC3E}">
        <p14:creationId xmlns:p14="http://schemas.microsoft.com/office/powerpoint/2010/main" val="3411799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2226784" y="302868"/>
            <a:ext cx="7945916" cy="1260475"/>
          </a:xfrm>
          <a:prstGeom prst="rect">
            <a:avLst/>
          </a:prstGeom>
        </p:spPr>
        <p:txBody>
          <a:bodyPr vert="horz" lIns="103763" tIns="51875" rIns="103763" bIns="51875" rtlCol="0" anchor="ctr">
            <a:normAutofit lnSpcReduction="10000"/>
          </a:bodyPr>
          <a:lstStyle>
            <a:lvl1pPr algn="l" defTabSz="518780" rtl="0" eaLnBrk="1" latinLnBrk="0" hangingPunct="1">
              <a:spcBef>
                <a:spcPct val="0"/>
              </a:spcBef>
              <a:buNone/>
              <a:defRPr sz="4100" b="0" i="0" kern="1200">
                <a:solidFill>
                  <a:schemeClr val="tx1"/>
                </a:solidFill>
                <a:latin typeface="Myriad Pro Bold"/>
                <a:ea typeface="+mj-ea"/>
                <a:cs typeface="Myriad Pro Bold"/>
              </a:defRPr>
            </a:lvl1pPr>
          </a:lstStyle>
          <a:p>
            <a:r>
              <a:rPr lang="en-US" b="1" dirty="0" smtClean="0">
                <a:solidFill>
                  <a:srgbClr val="FF8000"/>
                </a:solidFill>
                <a:latin typeface="+mn-lt"/>
              </a:rPr>
              <a:t>The Coalition’s reforms to the Public Sector Schemes</a:t>
            </a:r>
            <a:endParaRPr lang="en-US" dirty="0">
              <a:solidFill>
                <a:srgbClr val="FF8000"/>
              </a:solidFill>
              <a:latin typeface="+mn-lt"/>
            </a:endParaRPr>
          </a:p>
        </p:txBody>
      </p:sp>
      <p:sp>
        <p:nvSpPr>
          <p:cNvPr id="5" name="Content Placeholder 2"/>
          <p:cNvSpPr>
            <a:spLocks noGrp="1"/>
          </p:cNvSpPr>
          <p:nvPr>
            <p:ph idx="1"/>
          </p:nvPr>
        </p:nvSpPr>
        <p:spPr>
          <a:xfrm>
            <a:off x="2226784" y="1751965"/>
            <a:ext cx="7717316" cy="5547226"/>
          </a:xfrm>
        </p:spPr>
        <p:txBody>
          <a:bodyPr>
            <a:normAutofit/>
          </a:bodyPr>
          <a:lstStyle/>
          <a:p>
            <a:pPr>
              <a:spcBef>
                <a:spcPts val="0"/>
              </a:spcBef>
              <a:spcAft>
                <a:spcPts val="1500"/>
              </a:spcAft>
            </a:pPr>
            <a:r>
              <a:rPr lang="en-US" dirty="0" smtClean="0">
                <a:solidFill>
                  <a:schemeClr val="bg1"/>
                </a:solidFill>
                <a:latin typeface="+mn-lt"/>
              </a:rPr>
              <a:t>Switch from </a:t>
            </a:r>
            <a:r>
              <a:rPr lang="en-US" dirty="0">
                <a:solidFill>
                  <a:srgbClr val="FFFFFF"/>
                </a:solidFill>
                <a:latin typeface="Helvetica"/>
              </a:rPr>
              <a:t>Final Salary </a:t>
            </a:r>
            <a:r>
              <a:rPr lang="en-US" dirty="0" smtClean="0">
                <a:solidFill>
                  <a:schemeClr val="bg1"/>
                </a:solidFill>
                <a:latin typeface="+mn-lt"/>
              </a:rPr>
              <a:t>to </a:t>
            </a:r>
            <a:r>
              <a:rPr lang="en-US" dirty="0">
                <a:solidFill>
                  <a:srgbClr val="FFFFFF"/>
                </a:solidFill>
                <a:latin typeface="Helvetica"/>
              </a:rPr>
              <a:t>Career Average Revalued Earnings</a:t>
            </a:r>
            <a:r>
              <a:rPr lang="en-US" dirty="0" smtClean="0">
                <a:solidFill>
                  <a:schemeClr val="bg1"/>
                </a:solidFill>
                <a:latin typeface="+mn-lt"/>
              </a:rPr>
              <a:t> (CARE);</a:t>
            </a:r>
          </a:p>
          <a:p>
            <a:pPr>
              <a:spcBef>
                <a:spcPts val="0"/>
              </a:spcBef>
              <a:spcAft>
                <a:spcPts val="1500"/>
              </a:spcAft>
            </a:pPr>
            <a:r>
              <a:rPr lang="en-US" dirty="0" smtClean="0">
                <a:solidFill>
                  <a:schemeClr val="bg1"/>
                </a:solidFill>
                <a:latin typeface="+mn-lt"/>
              </a:rPr>
              <a:t>Linking of Normal Pension Age to State Pension Age (except uniformed services);</a:t>
            </a:r>
          </a:p>
          <a:p>
            <a:pPr>
              <a:spcBef>
                <a:spcPts val="0"/>
              </a:spcBef>
              <a:spcAft>
                <a:spcPts val="1500"/>
              </a:spcAft>
            </a:pPr>
            <a:r>
              <a:rPr lang="en-US" dirty="0" smtClean="0">
                <a:solidFill>
                  <a:schemeClr val="bg1"/>
                </a:solidFill>
                <a:latin typeface="+mn-lt"/>
              </a:rPr>
              <a:t>Higher rates of contributions from scheme members (+3.2% on average except LGPS/NILGOSC) and tiered contributions;</a:t>
            </a:r>
          </a:p>
          <a:p>
            <a:pPr>
              <a:spcBef>
                <a:spcPts val="0"/>
              </a:spcBef>
              <a:spcAft>
                <a:spcPts val="1500"/>
              </a:spcAft>
            </a:pPr>
            <a:r>
              <a:rPr lang="en-US" dirty="0" smtClean="0">
                <a:solidFill>
                  <a:schemeClr val="bg1"/>
                </a:solidFill>
                <a:latin typeface="+mn-lt"/>
              </a:rPr>
              <a:t>Reforms apply to </a:t>
            </a:r>
            <a:r>
              <a:rPr lang="en-US" b="1" dirty="0" smtClean="0">
                <a:solidFill>
                  <a:schemeClr val="accent6">
                    <a:lumMod val="75000"/>
                  </a:schemeClr>
                </a:solidFill>
                <a:latin typeface="+mn-lt"/>
              </a:rPr>
              <a:t>all members </a:t>
            </a:r>
            <a:r>
              <a:rPr lang="en-US" dirty="0" smtClean="0">
                <a:solidFill>
                  <a:schemeClr val="bg1"/>
                </a:solidFill>
                <a:latin typeface="+mn-lt"/>
              </a:rPr>
              <a:t>for future accrual but protections for members within </a:t>
            </a:r>
            <a:br>
              <a:rPr lang="en-US" dirty="0" smtClean="0">
                <a:solidFill>
                  <a:schemeClr val="bg1"/>
                </a:solidFill>
                <a:latin typeface="+mn-lt"/>
              </a:rPr>
            </a:br>
            <a:r>
              <a:rPr lang="en-US" dirty="0" smtClean="0">
                <a:solidFill>
                  <a:schemeClr val="bg1"/>
                </a:solidFill>
                <a:latin typeface="+mn-lt"/>
              </a:rPr>
              <a:t>10 years from their Normal Pension </a:t>
            </a:r>
            <a:br>
              <a:rPr lang="en-US" dirty="0" smtClean="0">
                <a:solidFill>
                  <a:schemeClr val="bg1"/>
                </a:solidFill>
                <a:latin typeface="+mn-lt"/>
              </a:rPr>
            </a:br>
            <a:r>
              <a:rPr lang="en-US" dirty="0" smtClean="0">
                <a:solidFill>
                  <a:schemeClr val="bg1"/>
                </a:solidFill>
                <a:latin typeface="+mn-lt"/>
              </a:rPr>
              <a:t>Age on 1 April 2012;</a:t>
            </a:r>
            <a:endParaRPr lang="en-US" dirty="0">
              <a:solidFill>
                <a:schemeClr val="bg1"/>
              </a:solidFill>
              <a:latin typeface="+mn-lt"/>
            </a:endParaRPr>
          </a:p>
        </p:txBody>
      </p:sp>
    </p:spTree>
    <p:extLst>
      <p:ext uri="{BB962C8B-B14F-4D97-AF65-F5344CB8AC3E}">
        <p14:creationId xmlns:p14="http://schemas.microsoft.com/office/powerpoint/2010/main" val="27617033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58791826"/>
              </p:ext>
            </p:extLst>
          </p:nvPr>
        </p:nvGraphicFramePr>
        <p:xfrm>
          <a:off x="496888" y="1625376"/>
          <a:ext cx="9618660" cy="4354515"/>
        </p:xfrm>
        <a:graphic>
          <a:graphicData uri="http://schemas.openxmlformats.org/drawingml/2006/table">
            <a:tbl>
              <a:tblPr firstRow="1" bandRow="1">
                <a:tableStyleId>{5C22544A-7EE6-4342-B048-85BDC9FD1C3A}</a:tableStyleId>
              </a:tblPr>
              <a:tblGrid>
                <a:gridCol w="2436812"/>
                <a:gridCol w="1879600"/>
                <a:gridCol w="1752600"/>
                <a:gridCol w="1625916"/>
                <a:gridCol w="1923732"/>
              </a:tblGrid>
              <a:tr h="505143">
                <a:tc>
                  <a:txBody>
                    <a:bodyPr/>
                    <a:lstStyle/>
                    <a:p>
                      <a:endParaRPr lang="en-US" dirty="0"/>
                    </a:p>
                  </a:txBody>
                  <a:tcPr>
                    <a:lnL w="12700" cap="flat" cmpd="sng" algn="ctr">
                      <a:no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noFill/>
                  </a:tcPr>
                </a:tc>
                <a:tc>
                  <a:txBody>
                    <a:bodyPr/>
                    <a:lstStyle/>
                    <a:p>
                      <a:pPr algn="ctr"/>
                      <a:r>
                        <a:rPr lang="en-US" dirty="0" smtClean="0"/>
                        <a:t>NHS/NI</a:t>
                      </a:r>
                      <a:endParaRPr lang="en-US" dirty="0"/>
                    </a:p>
                  </a:txBody>
                  <a:tcPr anchor="ctr">
                    <a:lnL w="12700" cap="flat" cmpd="sng" algn="ctr">
                      <a:solidFill>
                        <a:prstClr val="white">
                          <a:lumMod val="65000"/>
                        </a:prstClr>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75000"/>
                      </a:schemeClr>
                    </a:solidFill>
                  </a:tcPr>
                </a:tc>
                <a:tc>
                  <a:txBody>
                    <a:bodyPr/>
                    <a:lstStyle/>
                    <a:p>
                      <a:pPr algn="ctr"/>
                      <a:r>
                        <a:rPr lang="en-US" dirty="0" smtClean="0"/>
                        <a:t>Teachers/NI</a:t>
                      </a:r>
                      <a:endParaRPr lang="en-US"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75000"/>
                      </a:schemeClr>
                    </a:solidFill>
                  </a:tcPr>
                </a:tc>
                <a:tc>
                  <a:txBody>
                    <a:bodyPr/>
                    <a:lstStyle/>
                    <a:p>
                      <a:pPr algn="ctr"/>
                      <a:r>
                        <a:rPr lang="en-US" dirty="0" smtClean="0"/>
                        <a:t>Civil Service</a:t>
                      </a:r>
                      <a:endParaRPr lang="en-US"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75000"/>
                      </a:schemeClr>
                    </a:solidFill>
                  </a:tcPr>
                </a:tc>
                <a:tc>
                  <a:txBody>
                    <a:bodyPr/>
                    <a:lstStyle/>
                    <a:p>
                      <a:pPr algn="ctr"/>
                      <a:r>
                        <a:rPr lang="en-US" dirty="0" smtClean="0"/>
                        <a:t>Local Gvmt/NILGOSC</a:t>
                      </a:r>
                      <a:endParaRPr lang="en-US" dirty="0"/>
                    </a:p>
                  </a:txBody>
                  <a:tcPr anchor="ctr">
                    <a:lnL w="28575" cap="flat" cmpd="sng" algn="ctr">
                      <a:solidFill>
                        <a:prstClr val="black"/>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75000"/>
                      </a:schemeClr>
                    </a:solidFill>
                  </a:tcPr>
                </a:tc>
              </a:tr>
              <a:tr h="505143">
                <a:tc>
                  <a:txBody>
                    <a:bodyPr/>
                    <a:lstStyle/>
                    <a:p>
                      <a:r>
                        <a:rPr lang="en-US" sz="1600" b="1" dirty="0" smtClean="0"/>
                        <a:t>Normal Pension Age</a:t>
                      </a:r>
                      <a:endParaRPr lang="en-US" sz="1600" b="1" dirty="0"/>
                    </a:p>
                  </a:txBody>
                  <a:tcPr anchor="ctr">
                    <a:lnL w="12700" cap="flat" cmpd="sng" algn="ctr">
                      <a:solidFill>
                        <a:prstClr val="white">
                          <a:lumMod val="65000"/>
                        </a:prstClr>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60000"/>
                        <a:lumOff val="40000"/>
                      </a:schemeClr>
                    </a:solidFill>
                  </a:tcPr>
                </a:tc>
                <a:tc>
                  <a:txBody>
                    <a:bodyPr/>
                    <a:lstStyle/>
                    <a:p>
                      <a:pPr algn="ctr"/>
                      <a:r>
                        <a:rPr lang="en-US" sz="1600" dirty="0" smtClean="0"/>
                        <a:t>SPA</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60000"/>
                        <a:lumOff val="40000"/>
                      </a:schemeClr>
                    </a:solidFill>
                  </a:tcPr>
                </a:tc>
                <a:tc>
                  <a:txBody>
                    <a:bodyPr/>
                    <a:lstStyle/>
                    <a:p>
                      <a:pPr algn="ctr"/>
                      <a:r>
                        <a:rPr lang="en-US" sz="1600" dirty="0" smtClean="0"/>
                        <a:t>SPA</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60000"/>
                        <a:lumOff val="40000"/>
                      </a:schemeClr>
                    </a:solidFill>
                  </a:tcPr>
                </a:tc>
                <a:tc>
                  <a:txBody>
                    <a:bodyPr/>
                    <a:lstStyle/>
                    <a:p>
                      <a:pPr algn="ctr"/>
                      <a:r>
                        <a:rPr lang="en-US" sz="1600" dirty="0" smtClean="0"/>
                        <a:t>SPA</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60000"/>
                        <a:lumOff val="40000"/>
                      </a:schemeClr>
                    </a:solidFill>
                  </a:tcPr>
                </a:tc>
                <a:tc>
                  <a:txBody>
                    <a:bodyPr/>
                    <a:lstStyle/>
                    <a:p>
                      <a:pPr algn="ctr"/>
                      <a:r>
                        <a:rPr lang="en-US" sz="1600" dirty="0" smtClean="0"/>
                        <a:t>SPA</a:t>
                      </a:r>
                      <a:endParaRPr lang="en-US" sz="1600" dirty="0"/>
                    </a:p>
                  </a:txBody>
                  <a:tcPr anchor="ctr">
                    <a:lnL w="28575" cap="flat" cmpd="sng" algn="ctr">
                      <a:solidFill>
                        <a:prstClr val="black"/>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60000"/>
                        <a:lumOff val="40000"/>
                      </a:schemeClr>
                    </a:solidFill>
                  </a:tcPr>
                </a:tc>
              </a:tr>
              <a:tr h="505143">
                <a:tc>
                  <a:txBody>
                    <a:bodyPr/>
                    <a:lstStyle/>
                    <a:p>
                      <a:r>
                        <a:rPr lang="en-US" sz="1600" b="1" dirty="0" smtClean="0"/>
                        <a:t>Basic Design</a:t>
                      </a:r>
                      <a:endParaRPr lang="en-US" sz="1600" b="1" dirty="0"/>
                    </a:p>
                  </a:txBody>
                  <a:tcPr anchor="ctr">
                    <a:lnL w="12700" cap="flat" cmpd="sng" algn="ctr">
                      <a:solidFill>
                        <a:prstClr val="white">
                          <a:lumMod val="65000"/>
                        </a:prstClr>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CD5B5"/>
                    </a:solidFill>
                  </a:tcPr>
                </a:tc>
                <a:tc>
                  <a:txBody>
                    <a:bodyPr/>
                    <a:lstStyle/>
                    <a:p>
                      <a:pPr algn="ctr"/>
                      <a:r>
                        <a:rPr lang="en-US" sz="1600" dirty="0" smtClean="0"/>
                        <a:t>CARE</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CD5B5"/>
                    </a:solidFill>
                  </a:tcPr>
                </a:tc>
                <a:tc>
                  <a:txBody>
                    <a:bodyPr/>
                    <a:lstStyle/>
                    <a:p>
                      <a:pPr algn="ctr"/>
                      <a:r>
                        <a:rPr lang="en-US" sz="1600" dirty="0" smtClean="0"/>
                        <a:t>CARE</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CD5B5"/>
                    </a:solidFill>
                  </a:tcPr>
                </a:tc>
                <a:tc>
                  <a:txBody>
                    <a:bodyPr/>
                    <a:lstStyle/>
                    <a:p>
                      <a:pPr algn="ctr"/>
                      <a:r>
                        <a:rPr lang="en-US" sz="1600" dirty="0" smtClean="0"/>
                        <a:t>CARE</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CD5B5"/>
                    </a:solidFill>
                  </a:tcPr>
                </a:tc>
                <a:tc>
                  <a:txBody>
                    <a:bodyPr/>
                    <a:lstStyle/>
                    <a:p>
                      <a:pPr algn="ctr"/>
                      <a:r>
                        <a:rPr lang="en-US" sz="1600" dirty="0" smtClean="0"/>
                        <a:t>CARE</a:t>
                      </a:r>
                      <a:endParaRPr lang="en-US" sz="1600" dirty="0"/>
                    </a:p>
                  </a:txBody>
                  <a:tcPr anchor="ctr">
                    <a:lnL w="28575" cap="flat" cmpd="sng" algn="ctr">
                      <a:solidFill>
                        <a:prstClr val="black"/>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CD5B5"/>
                    </a:solidFill>
                  </a:tcPr>
                </a:tc>
              </a:tr>
              <a:tr h="505143">
                <a:tc>
                  <a:txBody>
                    <a:bodyPr/>
                    <a:lstStyle/>
                    <a:p>
                      <a:r>
                        <a:rPr lang="en-US" sz="1600" b="1" dirty="0" smtClean="0"/>
                        <a:t>Revaluation</a:t>
                      </a:r>
                      <a:endParaRPr lang="en-US" sz="1600" b="1" dirty="0"/>
                    </a:p>
                  </a:txBody>
                  <a:tcPr anchor="ctr">
                    <a:lnL w="12700" cap="flat" cmpd="sng" algn="ctr">
                      <a:solidFill>
                        <a:prstClr val="white">
                          <a:lumMod val="65000"/>
                        </a:prstClr>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60000"/>
                        <a:lumOff val="40000"/>
                      </a:schemeClr>
                    </a:solidFill>
                  </a:tcPr>
                </a:tc>
                <a:tc>
                  <a:txBody>
                    <a:bodyPr/>
                    <a:lstStyle/>
                    <a:p>
                      <a:pPr algn="ctr"/>
                      <a:r>
                        <a:rPr lang="en-US" sz="1600" dirty="0" smtClean="0"/>
                        <a:t>CPI +1.5%</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60000"/>
                        <a:lumOff val="40000"/>
                      </a:schemeClr>
                    </a:solidFill>
                  </a:tcPr>
                </a:tc>
                <a:tc>
                  <a:txBody>
                    <a:bodyPr/>
                    <a:lstStyle/>
                    <a:p>
                      <a:pPr marL="0" marR="0" indent="0" algn="ctr" defTabSz="520142" rtl="0" eaLnBrk="1" fontAlgn="auto" latinLnBrk="0" hangingPunct="1">
                        <a:lnSpc>
                          <a:spcPct val="100000"/>
                        </a:lnSpc>
                        <a:spcBef>
                          <a:spcPts val="0"/>
                        </a:spcBef>
                        <a:spcAft>
                          <a:spcPts val="0"/>
                        </a:spcAft>
                        <a:buClrTx/>
                        <a:buSzTx/>
                        <a:buFontTx/>
                        <a:buNone/>
                        <a:tabLst/>
                        <a:defRPr/>
                      </a:pPr>
                      <a:r>
                        <a:rPr lang="en-US" sz="1600" dirty="0" smtClean="0"/>
                        <a:t>CPI +1.6%</a:t>
                      </a: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60000"/>
                        <a:lumOff val="40000"/>
                      </a:schemeClr>
                    </a:solidFill>
                  </a:tcPr>
                </a:tc>
                <a:tc>
                  <a:txBody>
                    <a:bodyPr/>
                    <a:lstStyle/>
                    <a:p>
                      <a:pPr marL="0" marR="0" indent="0" algn="ctr" defTabSz="520142" rtl="0" eaLnBrk="1" fontAlgn="auto" latinLnBrk="0" hangingPunct="1">
                        <a:lnSpc>
                          <a:spcPct val="100000"/>
                        </a:lnSpc>
                        <a:spcBef>
                          <a:spcPts val="0"/>
                        </a:spcBef>
                        <a:spcAft>
                          <a:spcPts val="0"/>
                        </a:spcAft>
                        <a:buClrTx/>
                        <a:buSzTx/>
                        <a:buFontTx/>
                        <a:buNone/>
                        <a:tabLst/>
                        <a:defRPr/>
                      </a:pPr>
                      <a:r>
                        <a:rPr lang="en-US" sz="1600" dirty="0" smtClean="0"/>
                        <a:t>CPI</a:t>
                      </a: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60000"/>
                        <a:lumOff val="40000"/>
                      </a:schemeClr>
                    </a:solidFill>
                  </a:tcPr>
                </a:tc>
                <a:tc>
                  <a:txBody>
                    <a:bodyPr/>
                    <a:lstStyle/>
                    <a:p>
                      <a:pPr algn="ctr"/>
                      <a:r>
                        <a:rPr lang="en-US" sz="1600" dirty="0" smtClean="0"/>
                        <a:t>CPI</a:t>
                      </a:r>
                      <a:endParaRPr lang="en-US" sz="1600" dirty="0"/>
                    </a:p>
                  </a:txBody>
                  <a:tcPr anchor="ctr">
                    <a:lnL w="28575" cap="flat" cmpd="sng" algn="ctr">
                      <a:solidFill>
                        <a:prstClr val="black"/>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60000"/>
                        <a:lumOff val="40000"/>
                      </a:schemeClr>
                    </a:solidFill>
                  </a:tcPr>
                </a:tc>
              </a:tr>
              <a:tr h="505143">
                <a:tc>
                  <a:txBody>
                    <a:bodyPr/>
                    <a:lstStyle/>
                    <a:p>
                      <a:r>
                        <a:rPr lang="en-US" sz="1600" b="1" dirty="0" smtClean="0"/>
                        <a:t>Accrual Rate</a:t>
                      </a:r>
                      <a:endParaRPr lang="en-US" sz="1600" b="1" dirty="0"/>
                    </a:p>
                  </a:txBody>
                  <a:tcPr anchor="ctr">
                    <a:lnL w="12700" cap="flat" cmpd="sng" algn="ctr">
                      <a:solidFill>
                        <a:prstClr val="white">
                          <a:lumMod val="65000"/>
                        </a:prstClr>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40000"/>
                        <a:lumOff val="60000"/>
                      </a:schemeClr>
                    </a:solidFill>
                  </a:tcPr>
                </a:tc>
                <a:tc>
                  <a:txBody>
                    <a:bodyPr/>
                    <a:lstStyle/>
                    <a:p>
                      <a:pPr algn="ctr"/>
                      <a:r>
                        <a:rPr lang="en-US" sz="1600" dirty="0" smtClean="0"/>
                        <a:t>1/54th</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40000"/>
                        <a:lumOff val="60000"/>
                      </a:schemeClr>
                    </a:solidFill>
                  </a:tcPr>
                </a:tc>
                <a:tc>
                  <a:txBody>
                    <a:bodyPr/>
                    <a:lstStyle/>
                    <a:p>
                      <a:pPr algn="ctr"/>
                      <a:r>
                        <a:rPr lang="en-US" sz="1600" dirty="0" smtClean="0"/>
                        <a:t>1/57th</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40000"/>
                        <a:lumOff val="60000"/>
                      </a:schemeClr>
                    </a:solidFill>
                  </a:tcPr>
                </a:tc>
                <a:tc>
                  <a:txBody>
                    <a:bodyPr/>
                    <a:lstStyle/>
                    <a:p>
                      <a:pPr algn="ctr"/>
                      <a:r>
                        <a:rPr lang="en-US" sz="1600" dirty="0" smtClean="0"/>
                        <a:t>1/43rd</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40000"/>
                        <a:lumOff val="60000"/>
                      </a:schemeClr>
                    </a:solidFill>
                  </a:tcPr>
                </a:tc>
                <a:tc>
                  <a:txBody>
                    <a:bodyPr/>
                    <a:lstStyle/>
                    <a:p>
                      <a:pPr algn="ctr"/>
                      <a:r>
                        <a:rPr lang="en-US" sz="1600" dirty="0" smtClean="0"/>
                        <a:t>1/49th</a:t>
                      </a:r>
                      <a:endParaRPr lang="en-US" sz="1600" dirty="0"/>
                    </a:p>
                  </a:txBody>
                  <a:tcPr anchor="ctr">
                    <a:lnL w="28575" cap="flat" cmpd="sng" algn="ctr">
                      <a:solidFill>
                        <a:prstClr val="black"/>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40000"/>
                        <a:lumOff val="60000"/>
                      </a:schemeClr>
                    </a:solidFill>
                  </a:tcPr>
                </a:tc>
              </a:tr>
              <a:tr h="505143">
                <a:tc>
                  <a:txBody>
                    <a:bodyPr/>
                    <a:lstStyle/>
                    <a:p>
                      <a:r>
                        <a:rPr lang="en-US" sz="1600" b="1" dirty="0" smtClean="0"/>
                        <a:t>Member contributions</a:t>
                      </a:r>
                      <a:r>
                        <a:rPr lang="en-US" sz="1600" b="1" baseline="0" dirty="0" smtClean="0"/>
                        <a:t> </a:t>
                      </a:r>
                      <a:r>
                        <a:rPr lang="en-US" sz="1200" b="1" baseline="0" dirty="0" smtClean="0"/>
                        <a:t>(future service)</a:t>
                      </a:r>
                      <a:endParaRPr lang="en-US" sz="1200" b="1" dirty="0"/>
                    </a:p>
                  </a:txBody>
                  <a:tcPr anchor="ctr">
                    <a:lnL w="12700" cap="flat" cmpd="sng" algn="ctr">
                      <a:solidFill>
                        <a:prstClr val="white">
                          <a:lumMod val="65000"/>
                        </a:prstClr>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60000"/>
                        <a:lumOff val="40000"/>
                      </a:schemeClr>
                    </a:solidFill>
                  </a:tcPr>
                </a:tc>
                <a:tc>
                  <a:txBody>
                    <a:bodyPr/>
                    <a:lstStyle/>
                    <a:p>
                      <a:pPr algn="ctr"/>
                      <a:r>
                        <a:rPr lang="en-US" sz="1600" dirty="0" smtClean="0"/>
                        <a:t>5% to 14.5%</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60000"/>
                        <a:lumOff val="40000"/>
                      </a:schemeClr>
                    </a:solidFill>
                  </a:tcPr>
                </a:tc>
                <a:tc>
                  <a:txBody>
                    <a:bodyPr/>
                    <a:lstStyle/>
                    <a:p>
                      <a:pPr algn="ctr"/>
                      <a:r>
                        <a:rPr lang="en-US" sz="1600" dirty="0" smtClean="0"/>
                        <a:t>6.4% to</a:t>
                      </a:r>
                      <a:r>
                        <a:rPr lang="en-US" sz="1600" baseline="0" dirty="0" smtClean="0"/>
                        <a:t> 8.8%</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60000"/>
                        <a:lumOff val="40000"/>
                      </a:schemeClr>
                    </a:solidFill>
                  </a:tcPr>
                </a:tc>
                <a:tc>
                  <a:txBody>
                    <a:bodyPr/>
                    <a:lstStyle/>
                    <a:p>
                      <a:pPr algn="ctr"/>
                      <a:r>
                        <a:rPr lang="en-US" sz="1600" dirty="0" smtClean="0"/>
                        <a:t>4.6% to 9%</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60000"/>
                        <a:lumOff val="40000"/>
                      </a:schemeClr>
                    </a:solidFill>
                  </a:tcPr>
                </a:tc>
                <a:tc>
                  <a:txBody>
                    <a:bodyPr/>
                    <a:lstStyle/>
                    <a:p>
                      <a:pPr algn="ctr"/>
                      <a:r>
                        <a:rPr lang="en-US" sz="1600" dirty="0" smtClean="0"/>
                        <a:t>5.5% to 12.5%</a:t>
                      </a:r>
                      <a:endParaRPr lang="en-US" sz="1600" dirty="0"/>
                    </a:p>
                  </a:txBody>
                  <a:tcPr anchor="ctr">
                    <a:lnL w="28575" cap="flat" cmpd="sng" algn="ctr">
                      <a:solidFill>
                        <a:prstClr val="black"/>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accent6">
                        <a:lumMod val="60000"/>
                        <a:lumOff val="40000"/>
                      </a:schemeClr>
                    </a:solidFill>
                  </a:tcPr>
                </a:tc>
              </a:tr>
              <a:tr h="505143">
                <a:tc>
                  <a:txBody>
                    <a:bodyPr/>
                    <a:lstStyle/>
                    <a:p>
                      <a:r>
                        <a:rPr lang="en-US" sz="1600" b="1" dirty="0" smtClean="0"/>
                        <a:t>Indexation of pensions</a:t>
                      </a:r>
                      <a:r>
                        <a:rPr lang="en-US" sz="1600" b="1" baseline="0" dirty="0" smtClean="0"/>
                        <a:t> paid</a:t>
                      </a:r>
                      <a:endParaRPr lang="en-US" sz="1600" b="1" dirty="0"/>
                    </a:p>
                  </a:txBody>
                  <a:tcPr anchor="ctr">
                    <a:lnL w="12700" cap="flat" cmpd="sng" algn="ctr">
                      <a:solidFill>
                        <a:prstClr val="white">
                          <a:lumMod val="65000"/>
                        </a:prstClr>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CD5B5"/>
                    </a:solidFill>
                  </a:tcPr>
                </a:tc>
                <a:tc>
                  <a:txBody>
                    <a:bodyPr/>
                    <a:lstStyle/>
                    <a:p>
                      <a:pPr algn="ctr"/>
                      <a:r>
                        <a:rPr lang="en-US" sz="1600" dirty="0" smtClean="0"/>
                        <a:t>CPI</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CD5B5"/>
                    </a:solidFill>
                  </a:tcPr>
                </a:tc>
                <a:tc>
                  <a:txBody>
                    <a:bodyPr/>
                    <a:lstStyle/>
                    <a:p>
                      <a:pPr algn="ctr"/>
                      <a:r>
                        <a:rPr lang="en-US" sz="1600" dirty="0" smtClean="0"/>
                        <a:t>CPI</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CD5B5"/>
                    </a:solidFill>
                  </a:tcPr>
                </a:tc>
                <a:tc>
                  <a:txBody>
                    <a:bodyPr/>
                    <a:lstStyle/>
                    <a:p>
                      <a:pPr algn="ctr"/>
                      <a:r>
                        <a:rPr lang="en-US" sz="1600" dirty="0" smtClean="0"/>
                        <a:t>CPI</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CD5B5"/>
                    </a:solidFill>
                  </a:tcPr>
                </a:tc>
                <a:tc>
                  <a:txBody>
                    <a:bodyPr/>
                    <a:lstStyle/>
                    <a:p>
                      <a:pPr algn="ctr"/>
                      <a:r>
                        <a:rPr lang="en-US" sz="1600" dirty="0" smtClean="0"/>
                        <a:t>CPI</a:t>
                      </a:r>
                      <a:endParaRPr lang="en-US" sz="1600" dirty="0"/>
                    </a:p>
                  </a:txBody>
                  <a:tcPr anchor="ctr">
                    <a:lnL w="28575" cap="flat" cmpd="sng" algn="ctr">
                      <a:solidFill>
                        <a:prstClr val="black"/>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CD5B5"/>
                    </a:solidFill>
                  </a:tcPr>
                </a:tc>
              </a:tr>
              <a:tr h="505143">
                <a:tc>
                  <a:txBody>
                    <a:bodyPr/>
                    <a:lstStyle/>
                    <a:p>
                      <a:r>
                        <a:rPr lang="en-US" sz="1600" b="1" dirty="0" smtClean="0"/>
                        <a:t>Implementation</a:t>
                      </a:r>
                      <a:endParaRPr lang="en-US" sz="1600" b="1" dirty="0"/>
                    </a:p>
                  </a:txBody>
                  <a:tcPr anchor="ctr">
                    <a:lnL w="12700" cap="flat" cmpd="sng" algn="ctr">
                      <a:solidFill>
                        <a:prstClr val="white">
                          <a:lumMod val="65000"/>
                        </a:prstClr>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AC090"/>
                    </a:solidFill>
                  </a:tcPr>
                </a:tc>
                <a:tc>
                  <a:txBody>
                    <a:bodyPr/>
                    <a:lstStyle/>
                    <a:p>
                      <a:pPr algn="ctr"/>
                      <a:r>
                        <a:rPr lang="en-US" sz="1600" dirty="0" smtClean="0"/>
                        <a:t>1</a:t>
                      </a:r>
                      <a:r>
                        <a:rPr lang="en-US" sz="1600" baseline="30000" dirty="0" smtClean="0"/>
                        <a:t>st</a:t>
                      </a:r>
                      <a:r>
                        <a:rPr lang="en-US" sz="1600" dirty="0" smtClean="0"/>
                        <a:t> April 2015</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AC090"/>
                    </a:solidFill>
                  </a:tcPr>
                </a:tc>
                <a:tc>
                  <a:txBody>
                    <a:bodyPr/>
                    <a:lstStyle/>
                    <a:p>
                      <a:pPr marL="0" marR="0" indent="0" algn="ctr" defTabSz="520142" rtl="0" eaLnBrk="1" fontAlgn="auto" latinLnBrk="0" hangingPunct="1">
                        <a:lnSpc>
                          <a:spcPct val="100000"/>
                        </a:lnSpc>
                        <a:spcBef>
                          <a:spcPts val="0"/>
                        </a:spcBef>
                        <a:spcAft>
                          <a:spcPts val="0"/>
                        </a:spcAft>
                        <a:buClrTx/>
                        <a:buSzTx/>
                        <a:buFontTx/>
                        <a:buNone/>
                        <a:tabLst/>
                        <a:defRPr/>
                      </a:pPr>
                      <a:r>
                        <a:rPr lang="en-US" sz="1600" dirty="0" smtClean="0"/>
                        <a:t>1</a:t>
                      </a:r>
                      <a:r>
                        <a:rPr lang="en-US" sz="1600" baseline="30000" dirty="0" smtClean="0"/>
                        <a:t>st</a:t>
                      </a:r>
                      <a:r>
                        <a:rPr lang="en-US" sz="1600" dirty="0" smtClean="0"/>
                        <a:t> April 2015</a:t>
                      </a: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AC090"/>
                    </a:solidFill>
                  </a:tcPr>
                </a:tc>
                <a:tc>
                  <a:txBody>
                    <a:bodyPr/>
                    <a:lstStyle/>
                    <a:p>
                      <a:pPr marL="0" marR="0" indent="0" algn="ctr" defTabSz="520142" rtl="0" eaLnBrk="1" fontAlgn="auto" latinLnBrk="0" hangingPunct="1">
                        <a:lnSpc>
                          <a:spcPct val="100000"/>
                        </a:lnSpc>
                        <a:spcBef>
                          <a:spcPts val="0"/>
                        </a:spcBef>
                        <a:spcAft>
                          <a:spcPts val="0"/>
                        </a:spcAft>
                        <a:buClrTx/>
                        <a:buSzTx/>
                        <a:buFontTx/>
                        <a:buNone/>
                        <a:tabLst/>
                        <a:defRPr/>
                      </a:pPr>
                      <a:r>
                        <a:rPr lang="en-US" sz="1600" dirty="0" smtClean="0"/>
                        <a:t>1</a:t>
                      </a:r>
                      <a:r>
                        <a:rPr lang="en-US" sz="1600" baseline="30000" dirty="0" smtClean="0"/>
                        <a:t>st</a:t>
                      </a:r>
                      <a:r>
                        <a:rPr lang="en-US" sz="1600" dirty="0" smtClean="0"/>
                        <a:t> April 2015</a:t>
                      </a: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AC090"/>
                    </a:solidFill>
                  </a:tcPr>
                </a:tc>
                <a:tc>
                  <a:txBody>
                    <a:bodyPr/>
                    <a:lstStyle/>
                    <a:p>
                      <a:pPr marL="0" marR="0" indent="0" algn="ctr" defTabSz="520142" rtl="0" eaLnBrk="1" fontAlgn="auto" latinLnBrk="0" hangingPunct="1">
                        <a:lnSpc>
                          <a:spcPct val="100000"/>
                        </a:lnSpc>
                        <a:spcBef>
                          <a:spcPts val="0"/>
                        </a:spcBef>
                        <a:spcAft>
                          <a:spcPts val="0"/>
                        </a:spcAft>
                        <a:buClrTx/>
                        <a:buSzTx/>
                        <a:buFontTx/>
                        <a:buNone/>
                        <a:tabLst/>
                        <a:defRPr/>
                      </a:pPr>
                      <a:r>
                        <a:rPr lang="en-US" sz="1600" dirty="0" smtClean="0"/>
                        <a:t>1</a:t>
                      </a:r>
                      <a:r>
                        <a:rPr lang="en-US" sz="1600" baseline="30000" dirty="0" smtClean="0"/>
                        <a:t>st</a:t>
                      </a:r>
                      <a:r>
                        <a:rPr lang="en-US" sz="1600" dirty="0" smtClean="0"/>
                        <a:t> April 2014/15</a:t>
                      </a:r>
                      <a:r>
                        <a:rPr lang="en-US" sz="1600" baseline="0" dirty="0" smtClean="0"/>
                        <a:t> (NI)</a:t>
                      </a:r>
                      <a:endParaRPr lang="en-US" sz="1600" dirty="0" smtClean="0"/>
                    </a:p>
                  </a:txBody>
                  <a:tcPr anchor="ctr">
                    <a:lnL w="28575" cap="flat" cmpd="sng" algn="ctr">
                      <a:solidFill>
                        <a:prstClr val="black"/>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AC090"/>
                    </a:solidFill>
                  </a:tcPr>
                </a:tc>
              </a:tr>
            </a:tbl>
          </a:graphicData>
        </a:graphic>
      </p:graphicFrame>
      <p:sp>
        <p:nvSpPr>
          <p:cNvPr id="5" name="Title 1"/>
          <p:cNvSpPr txBox="1">
            <a:spLocks/>
          </p:cNvSpPr>
          <p:nvPr/>
        </p:nvSpPr>
        <p:spPr>
          <a:xfrm>
            <a:off x="2226784" y="302868"/>
            <a:ext cx="7945916" cy="1260475"/>
          </a:xfrm>
          <a:prstGeom prst="rect">
            <a:avLst/>
          </a:prstGeom>
        </p:spPr>
        <p:txBody>
          <a:bodyPr vert="horz" lIns="103763" tIns="51875" rIns="103763" bIns="51875" rtlCol="0" anchor="ctr">
            <a:normAutofit lnSpcReduction="10000"/>
          </a:bodyPr>
          <a:lstStyle>
            <a:lvl1pPr algn="l" defTabSz="518780" rtl="0" eaLnBrk="1" latinLnBrk="0" hangingPunct="1">
              <a:spcBef>
                <a:spcPct val="0"/>
              </a:spcBef>
              <a:buNone/>
              <a:defRPr sz="4100" b="0" i="0" kern="1200">
                <a:solidFill>
                  <a:schemeClr val="tx1"/>
                </a:solidFill>
                <a:latin typeface="Myriad Pro Bold"/>
                <a:ea typeface="+mj-ea"/>
                <a:cs typeface="Myriad Pro Bold"/>
              </a:defRPr>
            </a:lvl1pPr>
          </a:lstStyle>
          <a:p>
            <a:r>
              <a:rPr lang="en-US" b="1" dirty="0" smtClean="0">
                <a:solidFill>
                  <a:srgbClr val="FF8000"/>
                </a:solidFill>
                <a:latin typeface="+mn-lt"/>
              </a:rPr>
              <a:t>The largest four public sector pension schemes post reforms</a:t>
            </a:r>
            <a:endParaRPr lang="en-US" b="1" dirty="0">
              <a:solidFill>
                <a:srgbClr val="FF8000"/>
              </a:solidFill>
              <a:latin typeface="+mn-lt"/>
            </a:endParaRPr>
          </a:p>
        </p:txBody>
      </p:sp>
    </p:spTree>
    <p:extLst>
      <p:ext uri="{BB962C8B-B14F-4D97-AF65-F5344CB8AC3E}">
        <p14:creationId xmlns:p14="http://schemas.microsoft.com/office/powerpoint/2010/main" val="392822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0832" y="1812424"/>
            <a:ext cx="9619774" cy="5547226"/>
          </a:xfrm>
        </p:spPr>
        <p:txBody>
          <a:bodyPr/>
          <a:lstStyle/>
          <a:p>
            <a:pPr>
              <a:spcAft>
                <a:spcPts val="1200"/>
              </a:spcAft>
            </a:pPr>
            <a:r>
              <a:rPr lang="en-US" dirty="0">
                <a:solidFill>
                  <a:srgbClr val="FFFFFF"/>
                </a:solidFill>
                <a:latin typeface="+mn-lt"/>
              </a:rPr>
              <a:t>Paying More for </a:t>
            </a:r>
            <a:r>
              <a:rPr lang="en-US" dirty="0" smtClean="0">
                <a:solidFill>
                  <a:srgbClr val="FFFFFF"/>
                </a:solidFill>
                <a:latin typeface="+mn-lt"/>
              </a:rPr>
              <a:t>Less;</a:t>
            </a:r>
            <a:endParaRPr lang="en-US" dirty="0">
              <a:solidFill>
                <a:srgbClr val="FFFFFF"/>
              </a:solidFill>
              <a:latin typeface="+mn-lt"/>
            </a:endParaRPr>
          </a:p>
          <a:p>
            <a:pPr>
              <a:spcAft>
                <a:spcPts val="1200"/>
              </a:spcAft>
            </a:pPr>
            <a:r>
              <a:rPr lang="en-US" dirty="0">
                <a:solidFill>
                  <a:srgbClr val="FFFFFF"/>
                </a:solidFill>
                <a:latin typeface="+mn-lt"/>
              </a:rPr>
              <a:t>Public Service not a Job for </a:t>
            </a:r>
            <a:r>
              <a:rPr lang="en-US" dirty="0" smtClean="0">
                <a:solidFill>
                  <a:srgbClr val="FFFFFF"/>
                </a:solidFill>
                <a:latin typeface="+mn-lt"/>
              </a:rPr>
              <a:t>Life;</a:t>
            </a:r>
            <a:endParaRPr lang="en-US" dirty="0">
              <a:solidFill>
                <a:srgbClr val="FFFFFF"/>
              </a:solidFill>
              <a:latin typeface="+mn-lt"/>
            </a:endParaRPr>
          </a:p>
          <a:p>
            <a:pPr>
              <a:spcAft>
                <a:spcPts val="1200"/>
              </a:spcAft>
            </a:pPr>
            <a:r>
              <a:rPr lang="en-US" dirty="0">
                <a:solidFill>
                  <a:srgbClr val="FFFFFF"/>
                </a:solidFill>
                <a:latin typeface="+mn-lt"/>
              </a:rPr>
              <a:t>Impact Grey </a:t>
            </a:r>
            <a:r>
              <a:rPr lang="en-US" dirty="0" smtClean="0">
                <a:solidFill>
                  <a:srgbClr val="FFFFFF"/>
                </a:solidFill>
                <a:latin typeface="+mn-lt"/>
              </a:rPr>
              <a:t>Economy;</a:t>
            </a:r>
            <a:endParaRPr lang="en-US" dirty="0">
              <a:solidFill>
                <a:srgbClr val="FFFFFF"/>
              </a:solidFill>
              <a:latin typeface="+mn-lt"/>
            </a:endParaRPr>
          </a:p>
          <a:p>
            <a:pPr>
              <a:spcAft>
                <a:spcPts val="1200"/>
              </a:spcAft>
            </a:pPr>
            <a:r>
              <a:rPr lang="en-US" dirty="0">
                <a:solidFill>
                  <a:srgbClr val="FFFFFF"/>
                </a:solidFill>
                <a:latin typeface="+mn-lt"/>
              </a:rPr>
              <a:t>Total Reward – Private Sector v Public </a:t>
            </a:r>
            <a:r>
              <a:rPr lang="en-US" dirty="0" smtClean="0">
                <a:solidFill>
                  <a:srgbClr val="FFFFFF"/>
                </a:solidFill>
                <a:latin typeface="+mn-lt"/>
              </a:rPr>
              <a:t>Sector;</a:t>
            </a:r>
            <a:endParaRPr lang="en-US" dirty="0">
              <a:solidFill>
                <a:srgbClr val="FFFFFF"/>
              </a:solidFill>
              <a:latin typeface="+mn-lt"/>
            </a:endParaRPr>
          </a:p>
          <a:p>
            <a:pPr>
              <a:spcAft>
                <a:spcPts val="1200"/>
              </a:spcAft>
            </a:pPr>
            <a:r>
              <a:rPr lang="en-US" dirty="0">
                <a:solidFill>
                  <a:srgbClr val="FFFFFF"/>
                </a:solidFill>
                <a:latin typeface="+mn-lt"/>
              </a:rPr>
              <a:t>NHS + LGPS Cash </a:t>
            </a:r>
            <a:r>
              <a:rPr lang="en-US" dirty="0" smtClean="0">
                <a:solidFill>
                  <a:srgbClr val="FFFFFF"/>
                </a:solidFill>
                <a:latin typeface="+mn-lt"/>
              </a:rPr>
              <a:t>positive;</a:t>
            </a:r>
            <a:endParaRPr lang="en-US" dirty="0">
              <a:solidFill>
                <a:srgbClr val="FFFFFF"/>
              </a:solidFill>
              <a:latin typeface="+mn-lt"/>
            </a:endParaRPr>
          </a:p>
          <a:p>
            <a:pPr>
              <a:spcAft>
                <a:spcPts val="1200"/>
              </a:spcAft>
            </a:pPr>
            <a:r>
              <a:rPr lang="en-US" dirty="0" smtClean="0">
                <a:solidFill>
                  <a:srgbClr val="FFFFFF"/>
                </a:solidFill>
                <a:latin typeface="+mn-lt"/>
              </a:rPr>
              <a:t>Subsidising/</a:t>
            </a:r>
            <a:r>
              <a:rPr lang="en-US" dirty="0">
                <a:solidFill>
                  <a:srgbClr val="FFFFFF"/>
                </a:solidFill>
                <a:latin typeface="+mn-lt"/>
              </a:rPr>
              <a:t>Off-Setting Pension Credit </a:t>
            </a:r>
            <a:r>
              <a:rPr lang="en-US" dirty="0" smtClean="0">
                <a:solidFill>
                  <a:srgbClr val="FFFFFF"/>
                </a:solidFill>
                <a:latin typeface="+mn-lt"/>
              </a:rPr>
              <a:t/>
            </a:r>
            <a:br>
              <a:rPr lang="en-US" dirty="0" smtClean="0">
                <a:solidFill>
                  <a:srgbClr val="FFFFFF"/>
                </a:solidFill>
                <a:latin typeface="+mn-lt"/>
              </a:rPr>
            </a:br>
            <a:r>
              <a:rPr lang="en-US" dirty="0" smtClean="0">
                <a:solidFill>
                  <a:srgbClr val="FFFFFF"/>
                </a:solidFill>
                <a:latin typeface="+mn-lt"/>
              </a:rPr>
              <a:t>entitlement;</a:t>
            </a:r>
            <a:endParaRPr lang="en-US" dirty="0">
              <a:solidFill>
                <a:srgbClr val="FFFFFF"/>
              </a:solidFill>
              <a:latin typeface="+mn-lt"/>
            </a:endParaRPr>
          </a:p>
          <a:p>
            <a:pPr>
              <a:spcAft>
                <a:spcPts val="1200"/>
              </a:spcAft>
            </a:pPr>
            <a:r>
              <a:rPr lang="en-US" dirty="0">
                <a:solidFill>
                  <a:srgbClr val="FFFFFF"/>
                </a:solidFill>
                <a:latin typeface="+mn-lt"/>
              </a:rPr>
              <a:t>Pensioner Poverty and Costs to </a:t>
            </a:r>
            <a:r>
              <a:rPr lang="en-US" dirty="0" smtClean="0">
                <a:solidFill>
                  <a:srgbClr val="FFFFFF"/>
                </a:solidFill>
                <a:latin typeface="+mn-lt"/>
              </a:rPr>
              <a:t/>
            </a:r>
            <a:br>
              <a:rPr lang="en-US" dirty="0" smtClean="0">
                <a:solidFill>
                  <a:srgbClr val="FFFFFF"/>
                </a:solidFill>
                <a:latin typeface="+mn-lt"/>
              </a:rPr>
            </a:br>
            <a:r>
              <a:rPr lang="en-US" dirty="0" smtClean="0">
                <a:solidFill>
                  <a:srgbClr val="FFFFFF"/>
                </a:solidFill>
                <a:latin typeface="+mn-lt"/>
              </a:rPr>
              <a:t>Welfare State.</a:t>
            </a:r>
            <a:endParaRPr lang="en-US" dirty="0">
              <a:solidFill>
                <a:srgbClr val="FFFFFF"/>
              </a:solidFill>
              <a:latin typeface="+mn-lt"/>
            </a:endParaRPr>
          </a:p>
        </p:txBody>
      </p:sp>
      <p:sp>
        <p:nvSpPr>
          <p:cNvPr id="4" name="Title 1"/>
          <p:cNvSpPr>
            <a:spLocks noGrp="1"/>
          </p:cNvSpPr>
          <p:nvPr>
            <p:ph type="title"/>
          </p:nvPr>
        </p:nvSpPr>
        <p:spPr>
          <a:xfrm>
            <a:off x="2139217" y="472201"/>
            <a:ext cx="8264799" cy="1260475"/>
          </a:xfrm>
        </p:spPr>
        <p:txBody>
          <a:bodyPr>
            <a:normAutofit fontScale="90000"/>
          </a:bodyPr>
          <a:lstStyle/>
          <a:p>
            <a:r>
              <a:rPr lang="en-GB" b="1" dirty="0" smtClean="0">
                <a:solidFill>
                  <a:srgbClr val="FF8000"/>
                </a:solidFill>
                <a:latin typeface="+mn-lt"/>
              </a:rPr>
              <a:t>Truth not Myth</a:t>
            </a:r>
            <a:br>
              <a:rPr lang="en-GB" b="1" dirty="0" smtClean="0">
                <a:solidFill>
                  <a:srgbClr val="FF8000"/>
                </a:solidFill>
                <a:latin typeface="+mn-lt"/>
              </a:rPr>
            </a:br>
            <a:r>
              <a:rPr lang="en-GB" b="1" dirty="0" smtClean="0">
                <a:solidFill>
                  <a:srgbClr val="FF8000"/>
                </a:solidFill>
                <a:latin typeface="+mn-lt"/>
              </a:rPr>
              <a:t>Re: Public Service Pensions</a:t>
            </a:r>
            <a:endParaRPr lang="en-US" dirty="0">
              <a:solidFill>
                <a:srgbClr val="FF8000"/>
              </a:solidFill>
              <a:latin typeface="+mn-lt"/>
            </a:endParaRPr>
          </a:p>
        </p:txBody>
      </p:sp>
    </p:spTree>
    <p:extLst>
      <p:ext uri="{BB962C8B-B14F-4D97-AF65-F5344CB8AC3E}">
        <p14:creationId xmlns:p14="http://schemas.microsoft.com/office/powerpoint/2010/main" val="28243009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g2_Page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016"/>
            <a:ext cx="10688638" cy="7616870"/>
          </a:xfrm>
          <a:prstGeom prst="rect">
            <a:avLst/>
          </a:prstGeom>
        </p:spPr>
      </p:pic>
      <p:sp>
        <p:nvSpPr>
          <p:cNvPr id="2" name="TextBox 1"/>
          <p:cNvSpPr txBox="1"/>
          <p:nvPr/>
        </p:nvSpPr>
        <p:spPr>
          <a:xfrm>
            <a:off x="0" y="7347406"/>
            <a:ext cx="810883" cy="215444"/>
          </a:xfrm>
          <a:prstGeom prst="rect">
            <a:avLst/>
          </a:prstGeom>
          <a:noFill/>
        </p:spPr>
        <p:txBody>
          <a:bodyPr wrap="square" rtlCol="0">
            <a:spAutoFit/>
          </a:bodyPr>
          <a:lstStyle/>
          <a:p>
            <a:r>
              <a:rPr lang="en-US" sz="800" dirty="0" smtClean="0">
                <a:solidFill>
                  <a:schemeClr val="tx1">
                    <a:lumMod val="75000"/>
                    <a:lumOff val="25000"/>
                  </a:schemeClr>
                </a:solidFill>
                <a:latin typeface="Arial" charset="0"/>
                <a:ea typeface="Arial" charset="0"/>
                <a:cs typeface="Arial" charset="0"/>
              </a:rPr>
              <a:t>Ref PP_0586</a:t>
            </a:r>
            <a:endParaRPr lang="en-US" sz="800"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2787239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2218636" y="472768"/>
            <a:ext cx="7099387" cy="874825"/>
          </a:xfrm>
          <a:prstGeom prst="rect">
            <a:avLst/>
          </a:prstGeom>
        </p:spPr>
        <p:txBody>
          <a:bodyPr>
            <a:noAutofit/>
          </a:bodyPr>
          <a:lstStyle>
            <a:lvl1pPr algn="l" defTabSz="518326" rtl="0" eaLnBrk="1" latinLnBrk="0" hangingPunct="1">
              <a:spcBef>
                <a:spcPct val="0"/>
              </a:spcBef>
              <a:buNone/>
              <a:defRPr sz="4100" b="0" i="0" kern="1200">
                <a:solidFill>
                  <a:schemeClr val="tx1"/>
                </a:solidFill>
                <a:latin typeface="Myriad Pro Bold"/>
                <a:ea typeface="+mj-ea"/>
                <a:cs typeface="Myriad Pro Bold"/>
              </a:defRPr>
            </a:lvl1pPr>
          </a:lstStyle>
          <a:p>
            <a:r>
              <a:rPr lang="en-US" sz="4000" b="1" dirty="0" smtClean="0">
                <a:solidFill>
                  <a:srgbClr val="FF8000"/>
                </a:solidFill>
                <a:latin typeface="+mj-lt"/>
              </a:rPr>
              <a:t>UK State Pension </a:t>
            </a:r>
            <a:br>
              <a:rPr lang="en-US" sz="4000" b="1" dirty="0" smtClean="0">
                <a:solidFill>
                  <a:srgbClr val="FF8000"/>
                </a:solidFill>
                <a:latin typeface="+mj-lt"/>
              </a:rPr>
            </a:br>
            <a:r>
              <a:rPr lang="en-US" sz="3200" b="1" dirty="0" smtClean="0">
                <a:solidFill>
                  <a:srgbClr val="FF8000"/>
                </a:solidFill>
                <a:latin typeface="+mj-lt"/>
              </a:rPr>
              <a:t>Changes from 6</a:t>
            </a:r>
            <a:r>
              <a:rPr lang="en-US" sz="3200" b="1" baseline="30000" dirty="0" smtClean="0">
                <a:solidFill>
                  <a:srgbClr val="FF8000"/>
                </a:solidFill>
                <a:latin typeface="+mj-lt"/>
              </a:rPr>
              <a:t>th</a:t>
            </a:r>
            <a:r>
              <a:rPr lang="en-US" sz="3200" b="1" dirty="0" smtClean="0">
                <a:solidFill>
                  <a:srgbClr val="FF8000"/>
                </a:solidFill>
                <a:latin typeface="+mj-lt"/>
              </a:rPr>
              <a:t> April 2016</a:t>
            </a:r>
          </a:p>
          <a:p>
            <a:r>
              <a:rPr lang="en-US" sz="4000" b="1" dirty="0" smtClean="0">
                <a:solidFill>
                  <a:srgbClr val="FF8000"/>
                </a:solidFill>
                <a:latin typeface="+mj-lt"/>
              </a:rPr>
              <a:t> </a:t>
            </a:r>
            <a:endParaRPr lang="en-US" sz="4000" b="1" dirty="0">
              <a:solidFill>
                <a:srgbClr val="FF8000"/>
              </a:solidFill>
              <a:latin typeface="+mj-lt"/>
            </a:endParaRPr>
          </a:p>
        </p:txBody>
      </p:sp>
      <p:sp>
        <p:nvSpPr>
          <p:cNvPr id="3" name="TextBox 2"/>
          <p:cNvSpPr txBox="1"/>
          <p:nvPr/>
        </p:nvSpPr>
        <p:spPr>
          <a:xfrm>
            <a:off x="2283945" y="1734391"/>
            <a:ext cx="7635953" cy="1023357"/>
          </a:xfrm>
          <a:prstGeom prst="rect">
            <a:avLst/>
          </a:prstGeom>
          <a:noFill/>
        </p:spPr>
        <p:txBody>
          <a:bodyPr wrap="square" rtlCol="0">
            <a:spAutoFit/>
          </a:bodyPr>
          <a:lstStyle/>
          <a:p>
            <a:pPr marL="342900" indent="-342900">
              <a:spcBef>
                <a:spcPts val="1500"/>
              </a:spcBef>
              <a:buFont typeface="Arial"/>
              <a:buChar char="•"/>
            </a:pPr>
            <a:r>
              <a:rPr lang="en-GB" sz="2400" dirty="0">
                <a:solidFill>
                  <a:schemeClr val="bg1"/>
                </a:solidFill>
                <a:cs typeface="Calibri"/>
              </a:rPr>
              <a:t>Old Age Pension </a:t>
            </a:r>
            <a:r>
              <a:rPr lang="en-GB" sz="2400" dirty="0" smtClean="0">
                <a:solidFill>
                  <a:schemeClr val="bg1"/>
                </a:solidFill>
                <a:cs typeface="Calibri"/>
              </a:rPr>
              <a:t>scrapped;</a:t>
            </a:r>
            <a:endParaRPr lang="en-GB" sz="2400" dirty="0">
              <a:solidFill>
                <a:schemeClr val="bg1"/>
              </a:solidFill>
              <a:cs typeface="Calibri"/>
            </a:endParaRPr>
          </a:p>
          <a:p>
            <a:pPr marL="342900" indent="-342900">
              <a:spcBef>
                <a:spcPts val="1500"/>
              </a:spcBef>
              <a:buFont typeface="Arial"/>
              <a:buChar char="•"/>
            </a:pPr>
            <a:r>
              <a:rPr lang="en-GB" sz="2400" dirty="0">
                <a:solidFill>
                  <a:schemeClr val="bg1"/>
                </a:solidFill>
                <a:cs typeface="Calibri"/>
              </a:rPr>
              <a:t> </a:t>
            </a:r>
            <a:r>
              <a:rPr lang="en-GB" sz="2400" dirty="0" smtClean="0">
                <a:solidFill>
                  <a:schemeClr val="bg1"/>
                </a:solidFill>
                <a:cs typeface="Calibri"/>
              </a:rPr>
              <a:t>Key </a:t>
            </a:r>
            <a:r>
              <a:rPr lang="en-GB" sz="2400" dirty="0">
                <a:solidFill>
                  <a:schemeClr val="bg1"/>
                </a:solidFill>
                <a:cs typeface="Calibri"/>
              </a:rPr>
              <a:t>Points of New Flat Rate </a:t>
            </a:r>
            <a:r>
              <a:rPr lang="en-GB" sz="2400" dirty="0" smtClean="0">
                <a:solidFill>
                  <a:schemeClr val="bg1"/>
                </a:solidFill>
                <a:cs typeface="Calibri"/>
              </a:rPr>
              <a:t>Scheme.</a:t>
            </a:r>
            <a:endParaRPr lang="en-GB" sz="2400" dirty="0">
              <a:solidFill>
                <a:schemeClr val="bg1"/>
              </a:solidFill>
              <a:cs typeface="Calibri"/>
            </a:endParaRPr>
          </a:p>
        </p:txBody>
      </p:sp>
      <p:sp>
        <p:nvSpPr>
          <p:cNvPr id="6" name="TextBox 5"/>
          <p:cNvSpPr txBox="1"/>
          <p:nvPr/>
        </p:nvSpPr>
        <p:spPr>
          <a:xfrm>
            <a:off x="2723891" y="2852638"/>
            <a:ext cx="5859392" cy="3062377"/>
          </a:xfrm>
          <a:prstGeom prst="rect">
            <a:avLst/>
          </a:prstGeom>
          <a:noFill/>
        </p:spPr>
        <p:txBody>
          <a:bodyPr wrap="square" rtlCol="0">
            <a:spAutoFit/>
          </a:bodyPr>
          <a:lstStyle/>
          <a:p>
            <a:pPr marL="342900" indent="-342900">
              <a:spcBef>
                <a:spcPts val="1500"/>
              </a:spcBef>
              <a:buFont typeface="Wingdings" charset="2"/>
              <a:buChar char="§"/>
            </a:pPr>
            <a:r>
              <a:rPr lang="en-GB" sz="2400" dirty="0">
                <a:solidFill>
                  <a:schemeClr val="bg1"/>
                </a:solidFill>
                <a:cs typeface="Calibri"/>
              </a:rPr>
              <a:t>Single Pension </a:t>
            </a:r>
            <a:r>
              <a:rPr lang="en-GB" sz="2400" dirty="0" smtClean="0">
                <a:solidFill>
                  <a:schemeClr val="bg1"/>
                </a:solidFill>
                <a:cs typeface="Calibri"/>
              </a:rPr>
              <a:t>Scheme;</a:t>
            </a:r>
            <a:endParaRPr lang="en-GB" sz="2400" dirty="0">
              <a:solidFill>
                <a:schemeClr val="bg1"/>
              </a:solidFill>
              <a:cs typeface="Calibri"/>
            </a:endParaRPr>
          </a:p>
          <a:p>
            <a:pPr marL="342900" indent="-342900">
              <a:spcBef>
                <a:spcPts val="1500"/>
              </a:spcBef>
              <a:buFont typeface="Wingdings" charset="2"/>
              <a:buChar char="§"/>
            </a:pPr>
            <a:r>
              <a:rPr lang="en-GB" sz="2400" dirty="0">
                <a:solidFill>
                  <a:schemeClr val="bg1"/>
                </a:solidFill>
                <a:cs typeface="Calibri"/>
              </a:rPr>
              <a:t>Full Rate Entitlement </a:t>
            </a:r>
            <a:r>
              <a:rPr lang="en-GB" sz="2400" dirty="0" smtClean="0">
                <a:solidFill>
                  <a:schemeClr val="bg1"/>
                </a:solidFill>
                <a:cs typeface="Calibri"/>
              </a:rPr>
              <a:t/>
            </a:r>
            <a:br>
              <a:rPr lang="en-GB" sz="2400" dirty="0" smtClean="0">
                <a:solidFill>
                  <a:schemeClr val="bg1"/>
                </a:solidFill>
                <a:cs typeface="Calibri"/>
              </a:rPr>
            </a:br>
            <a:r>
              <a:rPr lang="en-GB" sz="2400" dirty="0" smtClean="0">
                <a:solidFill>
                  <a:schemeClr val="bg1"/>
                </a:solidFill>
                <a:cs typeface="Calibri"/>
              </a:rPr>
              <a:t>(£</a:t>
            </a:r>
            <a:r>
              <a:rPr lang="en-GB" sz="2400" dirty="0">
                <a:solidFill>
                  <a:schemeClr val="bg1"/>
                </a:solidFill>
                <a:cs typeface="Calibri"/>
              </a:rPr>
              <a:t>155.65pw v £119.95 + SERPS </a:t>
            </a:r>
            <a:r>
              <a:rPr lang="en-GB" sz="2400" dirty="0" smtClean="0">
                <a:solidFill>
                  <a:schemeClr val="bg1"/>
                </a:solidFill>
                <a:cs typeface="Calibri"/>
              </a:rPr>
              <a:t/>
            </a:r>
            <a:br>
              <a:rPr lang="en-GB" sz="2400" dirty="0" smtClean="0">
                <a:solidFill>
                  <a:schemeClr val="bg1"/>
                </a:solidFill>
                <a:cs typeface="Calibri"/>
              </a:rPr>
            </a:br>
            <a:r>
              <a:rPr lang="en-GB" sz="2400" dirty="0" smtClean="0">
                <a:solidFill>
                  <a:schemeClr val="bg1"/>
                </a:solidFill>
                <a:cs typeface="Calibri"/>
              </a:rPr>
              <a:t>or </a:t>
            </a:r>
            <a:r>
              <a:rPr lang="en-GB" sz="2400" b="1" dirty="0" smtClean="0">
                <a:solidFill>
                  <a:schemeClr val="bg1"/>
                </a:solidFill>
                <a:cs typeface="Calibri"/>
              </a:rPr>
              <a:t>Pension Credit</a:t>
            </a:r>
            <a:r>
              <a:rPr lang="en-GB" sz="2400" dirty="0" smtClean="0">
                <a:solidFill>
                  <a:schemeClr val="bg1"/>
                </a:solidFill>
                <a:cs typeface="Calibri"/>
              </a:rPr>
              <a:t>) </a:t>
            </a:r>
            <a:r>
              <a:rPr lang="en-GB" sz="2400" dirty="0">
                <a:solidFill>
                  <a:schemeClr val="bg1"/>
                </a:solidFill>
                <a:cs typeface="Calibri"/>
              </a:rPr>
              <a:t>based on Contribution </a:t>
            </a:r>
            <a:r>
              <a:rPr lang="en-GB" sz="2400" dirty="0" smtClean="0">
                <a:solidFill>
                  <a:schemeClr val="bg1"/>
                </a:solidFill>
                <a:cs typeface="Calibri"/>
              </a:rPr>
              <a:t>Record;</a:t>
            </a:r>
            <a:endParaRPr lang="en-GB" sz="2400" dirty="0">
              <a:solidFill>
                <a:schemeClr val="bg1"/>
              </a:solidFill>
              <a:cs typeface="Calibri"/>
            </a:endParaRPr>
          </a:p>
          <a:p>
            <a:pPr marL="342900" indent="-342900">
              <a:spcBef>
                <a:spcPts val="1500"/>
              </a:spcBef>
              <a:buFont typeface="Wingdings" charset="2"/>
              <a:buChar char="§"/>
            </a:pPr>
            <a:r>
              <a:rPr lang="en-GB" sz="2400" dirty="0">
                <a:solidFill>
                  <a:schemeClr val="bg1"/>
                </a:solidFill>
                <a:cs typeface="Calibri"/>
              </a:rPr>
              <a:t>Qualifying Period 35 years v 30 years, </a:t>
            </a:r>
            <a:r>
              <a:rPr lang="en-GB" sz="2400" dirty="0" smtClean="0">
                <a:solidFill>
                  <a:schemeClr val="bg1"/>
                </a:solidFill>
                <a:cs typeface="Calibri"/>
              </a:rPr>
              <a:t/>
            </a:r>
            <a:br>
              <a:rPr lang="en-GB" sz="2400" dirty="0" smtClean="0">
                <a:solidFill>
                  <a:schemeClr val="bg1"/>
                </a:solidFill>
                <a:cs typeface="Calibri"/>
              </a:rPr>
            </a:br>
            <a:r>
              <a:rPr lang="en-GB" sz="2400" dirty="0" smtClean="0">
                <a:solidFill>
                  <a:schemeClr val="bg1"/>
                </a:solidFill>
                <a:cs typeface="Calibri"/>
              </a:rPr>
              <a:t>National </a:t>
            </a:r>
            <a:r>
              <a:rPr lang="en-GB" sz="2400" dirty="0">
                <a:solidFill>
                  <a:schemeClr val="bg1"/>
                </a:solidFill>
                <a:cs typeface="Calibri"/>
              </a:rPr>
              <a:t>Insurance </a:t>
            </a:r>
            <a:r>
              <a:rPr lang="en-GB" sz="2400" dirty="0" smtClean="0">
                <a:solidFill>
                  <a:schemeClr val="bg1"/>
                </a:solidFill>
                <a:cs typeface="Calibri"/>
              </a:rPr>
              <a:t>contributions;</a:t>
            </a:r>
            <a:endParaRPr lang="en-GB" sz="2400" dirty="0">
              <a:solidFill>
                <a:schemeClr val="bg1"/>
              </a:solidFill>
              <a:cs typeface="Calibri"/>
            </a:endParaRPr>
          </a:p>
        </p:txBody>
      </p:sp>
    </p:spTree>
    <p:extLst>
      <p:ext uri="{BB962C8B-B14F-4D97-AF65-F5344CB8AC3E}">
        <p14:creationId xmlns:p14="http://schemas.microsoft.com/office/powerpoint/2010/main" val="9238379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2218636" y="472768"/>
            <a:ext cx="7099387" cy="874825"/>
          </a:xfrm>
          <a:prstGeom prst="rect">
            <a:avLst/>
          </a:prstGeom>
        </p:spPr>
        <p:txBody>
          <a:bodyPr>
            <a:noAutofit/>
          </a:bodyPr>
          <a:lstStyle>
            <a:lvl1pPr algn="l" defTabSz="518326" rtl="0" eaLnBrk="1" latinLnBrk="0" hangingPunct="1">
              <a:spcBef>
                <a:spcPct val="0"/>
              </a:spcBef>
              <a:buNone/>
              <a:defRPr sz="4100" b="0" i="0" kern="1200">
                <a:solidFill>
                  <a:schemeClr val="tx1"/>
                </a:solidFill>
                <a:latin typeface="Myriad Pro Bold"/>
                <a:ea typeface="+mj-ea"/>
                <a:cs typeface="Myriad Pro Bold"/>
              </a:defRPr>
            </a:lvl1pPr>
          </a:lstStyle>
          <a:p>
            <a:r>
              <a:rPr lang="en-US" sz="4000" b="1" dirty="0" smtClean="0">
                <a:solidFill>
                  <a:srgbClr val="FF8000"/>
                </a:solidFill>
                <a:latin typeface="+mj-lt"/>
              </a:rPr>
              <a:t>UK State Pension </a:t>
            </a:r>
            <a:br>
              <a:rPr lang="en-US" sz="4000" b="1" dirty="0" smtClean="0">
                <a:solidFill>
                  <a:srgbClr val="FF8000"/>
                </a:solidFill>
                <a:latin typeface="+mj-lt"/>
              </a:rPr>
            </a:br>
            <a:r>
              <a:rPr lang="en-US" sz="3200" b="1" dirty="0" smtClean="0">
                <a:solidFill>
                  <a:srgbClr val="FF8000"/>
                </a:solidFill>
                <a:latin typeface="+mj-lt"/>
              </a:rPr>
              <a:t>Changes from 6</a:t>
            </a:r>
            <a:r>
              <a:rPr lang="en-US" sz="3200" b="1" baseline="30000" dirty="0" smtClean="0">
                <a:solidFill>
                  <a:srgbClr val="FF8000"/>
                </a:solidFill>
                <a:latin typeface="+mj-lt"/>
              </a:rPr>
              <a:t>th</a:t>
            </a:r>
            <a:r>
              <a:rPr lang="en-US" sz="3200" b="1" dirty="0" smtClean="0">
                <a:solidFill>
                  <a:srgbClr val="FF8000"/>
                </a:solidFill>
                <a:latin typeface="+mj-lt"/>
              </a:rPr>
              <a:t> April 2016</a:t>
            </a:r>
          </a:p>
          <a:p>
            <a:r>
              <a:rPr lang="en-US" sz="4000" b="1" dirty="0" smtClean="0">
                <a:solidFill>
                  <a:srgbClr val="FF8000"/>
                </a:solidFill>
                <a:latin typeface="+mj-lt"/>
              </a:rPr>
              <a:t> </a:t>
            </a:r>
            <a:endParaRPr lang="en-US" sz="4000" b="1" dirty="0">
              <a:solidFill>
                <a:srgbClr val="FF8000"/>
              </a:solidFill>
              <a:latin typeface="+mj-lt"/>
            </a:endParaRPr>
          </a:p>
        </p:txBody>
      </p:sp>
      <p:sp>
        <p:nvSpPr>
          <p:cNvPr id="3" name="TextBox 2"/>
          <p:cNvSpPr txBox="1"/>
          <p:nvPr/>
        </p:nvSpPr>
        <p:spPr>
          <a:xfrm>
            <a:off x="2283945" y="1734391"/>
            <a:ext cx="7635953" cy="461665"/>
          </a:xfrm>
          <a:prstGeom prst="rect">
            <a:avLst/>
          </a:prstGeom>
          <a:noFill/>
        </p:spPr>
        <p:txBody>
          <a:bodyPr wrap="square" rtlCol="0">
            <a:spAutoFit/>
          </a:bodyPr>
          <a:lstStyle/>
          <a:p>
            <a:pPr marL="342900" indent="-342900">
              <a:spcBef>
                <a:spcPts val="1500"/>
              </a:spcBef>
              <a:buFont typeface="Arial"/>
              <a:buChar char="•"/>
            </a:pPr>
            <a:r>
              <a:rPr lang="en-GB" sz="2400" dirty="0">
                <a:solidFill>
                  <a:schemeClr val="bg1"/>
                </a:solidFill>
                <a:cs typeface="Calibri"/>
              </a:rPr>
              <a:t> </a:t>
            </a:r>
            <a:r>
              <a:rPr lang="en-GB" sz="2400" dirty="0" smtClean="0">
                <a:solidFill>
                  <a:schemeClr val="bg1"/>
                </a:solidFill>
                <a:cs typeface="Calibri"/>
              </a:rPr>
              <a:t>Key </a:t>
            </a:r>
            <a:r>
              <a:rPr lang="en-GB" sz="2400" dirty="0">
                <a:solidFill>
                  <a:schemeClr val="bg1"/>
                </a:solidFill>
                <a:cs typeface="Calibri"/>
              </a:rPr>
              <a:t>Points of New Flat Rate </a:t>
            </a:r>
            <a:r>
              <a:rPr lang="en-GB" sz="2400" dirty="0" smtClean="0">
                <a:solidFill>
                  <a:schemeClr val="bg1"/>
                </a:solidFill>
                <a:cs typeface="Calibri"/>
              </a:rPr>
              <a:t>Scheme (continued).</a:t>
            </a:r>
            <a:endParaRPr lang="en-GB" sz="2400" dirty="0">
              <a:solidFill>
                <a:schemeClr val="bg1"/>
              </a:solidFill>
              <a:cs typeface="Calibri"/>
            </a:endParaRPr>
          </a:p>
        </p:txBody>
      </p:sp>
      <p:sp>
        <p:nvSpPr>
          <p:cNvPr id="6" name="TextBox 5"/>
          <p:cNvSpPr txBox="1"/>
          <p:nvPr/>
        </p:nvSpPr>
        <p:spPr>
          <a:xfrm>
            <a:off x="2726489" y="2335053"/>
            <a:ext cx="6083679" cy="3993401"/>
          </a:xfrm>
          <a:prstGeom prst="rect">
            <a:avLst/>
          </a:prstGeom>
          <a:noFill/>
        </p:spPr>
        <p:txBody>
          <a:bodyPr wrap="square" rtlCol="0">
            <a:spAutoFit/>
          </a:bodyPr>
          <a:lstStyle/>
          <a:p>
            <a:pPr marL="342900" indent="-342900">
              <a:spcBef>
                <a:spcPts val="1500"/>
              </a:spcBef>
              <a:buFont typeface="Wingdings" charset="2"/>
              <a:buChar char="§"/>
            </a:pPr>
            <a:r>
              <a:rPr lang="en-GB" sz="2400" dirty="0" smtClean="0">
                <a:solidFill>
                  <a:schemeClr val="bg1"/>
                </a:solidFill>
                <a:cs typeface="Calibri"/>
              </a:rPr>
              <a:t>No </a:t>
            </a:r>
            <a:r>
              <a:rPr lang="en-GB" sz="2400" dirty="0">
                <a:solidFill>
                  <a:schemeClr val="bg1"/>
                </a:solidFill>
                <a:cs typeface="Calibri"/>
              </a:rPr>
              <a:t>entitlement based on dependants National Insurance </a:t>
            </a:r>
            <a:r>
              <a:rPr lang="en-GB" sz="2400" dirty="0" smtClean="0">
                <a:solidFill>
                  <a:schemeClr val="bg1"/>
                </a:solidFill>
                <a:cs typeface="Calibri"/>
              </a:rPr>
              <a:t>Record;</a:t>
            </a:r>
            <a:endParaRPr lang="en-GB" sz="2400" dirty="0">
              <a:solidFill>
                <a:schemeClr val="bg1"/>
              </a:solidFill>
              <a:cs typeface="Calibri"/>
            </a:endParaRPr>
          </a:p>
          <a:p>
            <a:pPr marL="342900" indent="-342900">
              <a:spcBef>
                <a:spcPts val="1500"/>
              </a:spcBef>
              <a:buFont typeface="Wingdings" charset="2"/>
              <a:buChar char="§"/>
            </a:pPr>
            <a:r>
              <a:rPr lang="en-GB" sz="2400" dirty="0">
                <a:solidFill>
                  <a:schemeClr val="bg1"/>
                </a:solidFill>
                <a:cs typeface="Calibri"/>
              </a:rPr>
              <a:t>It will be 2050 before every pensioner fully </a:t>
            </a:r>
            <a:r>
              <a:rPr lang="en-GB" sz="2400" dirty="0" smtClean="0">
                <a:solidFill>
                  <a:schemeClr val="bg1"/>
                </a:solidFill>
                <a:cs typeface="Calibri"/>
              </a:rPr>
              <a:t/>
            </a:r>
            <a:br>
              <a:rPr lang="en-GB" sz="2400" dirty="0" smtClean="0">
                <a:solidFill>
                  <a:schemeClr val="bg1"/>
                </a:solidFill>
                <a:cs typeface="Calibri"/>
              </a:rPr>
            </a:br>
            <a:r>
              <a:rPr lang="en-GB" sz="2400" dirty="0" smtClean="0">
                <a:solidFill>
                  <a:schemeClr val="bg1"/>
                </a:solidFill>
                <a:cs typeface="Calibri"/>
              </a:rPr>
              <a:t>qualifies </a:t>
            </a:r>
            <a:r>
              <a:rPr lang="en-GB" sz="2400" dirty="0">
                <a:solidFill>
                  <a:schemeClr val="bg1"/>
                </a:solidFill>
                <a:cs typeface="Calibri"/>
              </a:rPr>
              <a:t>for the new full </a:t>
            </a:r>
            <a:r>
              <a:rPr lang="en-GB" sz="2400" dirty="0" smtClean="0">
                <a:solidFill>
                  <a:schemeClr val="bg1"/>
                </a:solidFill>
                <a:cs typeface="Calibri"/>
              </a:rPr>
              <a:t>rate;</a:t>
            </a:r>
            <a:endParaRPr lang="en-GB" sz="2400" dirty="0">
              <a:solidFill>
                <a:schemeClr val="bg1"/>
              </a:solidFill>
              <a:cs typeface="Calibri"/>
            </a:endParaRPr>
          </a:p>
          <a:p>
            <a:pPr marL="342900" indent="-342900">
              <a:spcBef>
                <a:spcPts val="1500"/>
              </a:spcBef>
              <a:buFont typeface="Wingdings" charset="2"/>
              <a:buChar char="§"/>
            </a:pPr>
            <a:r>
              <a:rPr lang="en-GB" sz="2400" dirty="0">
                <a:solidFill>
                  <a:schemeClr val="bg1"/>
                </a:solidFill>
                <a:cs typeface="Calibri"/>
              </a:rPr>
              <a:t>No switch over from current OAP to new </a:t>
            </a:r>
            <a:r>
              <a:rPr lang="en-GB" sz="2400" dirty="0" smtClean="0">
                <a:solidFill>
                  <a:schemeClr val="bg1"/>
                </a:solidFill>
                <a:cs typeface="Calibri"/>
              </a:rPr>
              <a:t/>
            </a:r>
            <a:br>
              <a:rPr lang="en-GB" sz="2400" dirty="0" smtClean="0">
                <a:solidFill>
                  <a:schemeClr val="bg1"/>
                </a:solidFill>
                <a:cs typeface="Calibri"/>
              </a:rPr>
            </a:br>
            <a:r>
              <a:rPr lang="en-GB" sz="2400" dirty="0" smtClean="0">
                <a:solidFill>
                  <a:schemeClr val="bg1"/>
                </a:solidFill>
                <a:cs typeface="Calibri"/>
              </a:rPr>
              <a:t>flat </a:t>
            </a:r>
            <a:r>
              <a:rPr lang="en-GB" sz="2400" dirty="0">
                <a:solidFill>
                  <a:schemeClr val="bg1"/>
                </a:solidFill>
                <a:cs typeface="Calibri"/>
              </a:rPr>
              <a:t>rate </a:t>
            </a:r>
            <a:r>
              <a:rPr lang="en-GB" sz="2400" dirty="0" smtClean="0">
                <a:solidFill>
                  <a:schemeClr val="bg1"/>
                </a:solidFill>
                <a:cs typeface="Calibri"/>
              </a:rPr>
              <a:t>scheme;</a:t>
            </a:r>
            <a:endParaRPr lang="en-GB" sz="2400" dirty="0">
              <a:solidFill>
                <a:schemeClr val="bg1"/>
              </a:solidFill>
              <a:cs typeface="Calibri"/>
            </a:endParaRPr>
          </a:p>
          <a:p>
            <a:pPr marL="342900" indent="-342900">
              <a:spcBef>
                <a:spcPts val="1500"/>
              </a:spcBef>
              <a:buFont typeface="Wingdings" charset="2"/>
              <a:buChar char="§"/>
            </a:pPr>
            <a:r>
              <a:rPr lang="en-GB" sz="2400" dirty="0">
                <a:solidFill>
                  <a:schemeClr val="bg1"/>
                </a:solidFill>
                <a:cs typeface="Calibri"/>
              </a:rPr>
              <a:t>By 2050 UK Government GDP expenditure </a:t>
            </a:r>
            <a:r>
              <a:rPr lang="en-GB" sz="2400" dirty="0" smtClean="0">
                <a:solidFill>
                  <a:schemeClr val="bg1"/>
                </a:solidFill>
                <a:cs typeface="Calibri"/>
              </a:rPr>
              <a:t/>
            </a:r>
            <a:br>
              <a:rPr lang="en-GB" sz="2400" dirty="0" smtClean="0">
                <a:solidFill>
                  <a:schemeClr val="bg1"/>
                </a:solidFill>
                <a:cs typeface="Calibri"/>
              </a:rPr>
            </a:br>
            <a:r>
              <a:rPr lang="en-GB" sz="2400" dirty="0" smtClean="0">
                <a:solidFill>
                  <a:schemeClr val="bg1"/>
                </a:solidFill>
                <a:cs typeface="Calibri"/>
              </a:rPr>
              <a:t>on </a:t>
            </a:r>
            <a:r>
              <a:rPr lang="en-GB" sz="2400" dirty="0">
                <a:solidFill>
                  <a:schemeClr val="bg1"/>
                </a:solidFill>
                <a:cs typeface="Calibri"/>
              </a:rPr>
              <a:t>State Pensions to be cut from 8.6% to 8.1</a:t>
            </a:r>
            <a:r>
              <a:rPr lang="en-GB" sz="2400" dirty="0" smtClean="0">
                <a:solidFill>
                  <a:schemeClr val="bg1"/>
                </a:solidFill>
                <a:cs typeface="Calibri"/>
              </a:rPr>
              <a:t>%;</a:t>
            </a:r>
            <a:endParaRPr lang="en-GB" sz="2400" dirty="0">
              <a:solidFill>
                <a:schemeClr val="bg1"/>
              </a:solidFill>
              <a:cs typeface="Calibri"/>
            </a:endParaRPr>
          </a:p>
        </p:txBody>
      </p:sp>
    </p:spTree>
    <p:extLst>
      <p:ext uri="{BB962C8B-B14F-4D97-AF65-F5344CB8AC3E}">
        <p14:creationId xmlns:p14="http://schemas.microsoft.com/office/powerpoint/2010/main" val="1384909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2218636" y="471375"/>
            <a:ext cx="7099387" cy="874825"/>
          </a:xfrm>
          <a:prstGeom prst="rect">
            <a:avLst/>
          </a:prstGeom>
        </p:spPr>
        <p:txBody>
          <a:bodyPr>
            <a:normAutofit/>
          </a:bodyPr>
          <a:lstStyle>
            <a:lvl1pPr algn="l" defTabSz="518326" rtl="0" eaLnBrk="1" latinLnBrk="0" hangingPunct="1">
              <a:spcBef>
                <a:spcPct val="0"/>
              </a:spcBef>
              <a:buNone/>
              <a:defRPr sz="4100" b="0" i="0" kern="1200">
                <a:solidFill>
                  <a:schemeClr val="tx1"/>
                </a:solidFill>
                <a:latin typeface="Myriad Pro Bold"/>
                <a:ea typeface="+mj-ea"/>
                <a:cs typeface="Myriad Pro Bold"/>
              </a:defRPr>
            </a:lvl1pPr>
          </a:lstStyle>
          <a:p>
            <a:r>
              <a:rPr lang="en-US" b="1" dirty="0">
                <a:solidFill>
                  <a:srgbClr val="FF8000"/>
                </a:solidFill>
                <a:latin typeface="+mj-lt"/>
              </a:rPr>
              <a:t>State Pension Age Changes</a:t>
            </a:r>
          </a:p>
        </p:txBody>
      </p:sp>
      <p:sp>
        <p:nvSpPr>
          <p:cNvPr id="3" name="TextBox 2"/>
          <p:cNvSpPr txBox="1"/>
          <p:nvPr/>
        </p:nvSpPr>
        <p:spPr>
          <a:xfrm>
            <a:off x="2447847" y="1570487"/>
            <a:ext cx="6497745" cy="3608680"/>
          </a:xfrm>
          <a:prstGeom prst="rect">
            <a:avLst/>
          </a:prstGeom>
          <a:noFill/>
        </p:spPr>
        <p:txBody>
          <a:bodyPr wrap="square" rtlCol="0">
            <a:spAutoFit/>
          </a:bodyPr>
          <a:lstStyle/>
          <a:p>
            <a:pPr marL="342900" indent="-342900">
              <a:spcBef>
                <a:spcPts val="1500"/>
              </a:spcBef>
              <a:buFont typeface="Arial"/>
              <a:buChar char="•"/>
            </a:pPr>
            <a:r>
              <a:rPr lang="en-GB" sz="2400" dirty="0" smtClean="0">
                <a:solidFill>
                  <a:schemeClr val="bg1"/>
                </a:solidFill>
                <a:cs typeface="Calibri"/>
              </a:rPr>
              <a:t>Recent </a:t>
            </a:r>
            <a:r>
              <a:rPr lang="en-GB" sz="2400" dirty="0">
                <a:solidFill>
                  <a:schemeClr val="bg1"/>
                </a:solidFill>
                <a:cs typeface="Calibri"/>
              </a:rPr>
              <a:t>years women on a tapered change to align age of retirement with men </a:t>
            </a:r>
            <a:r>
              <a:rPr lang="en-GB" sz="2400" dirty="0" err="1">
                <a:solidFill>
                  <a:schemeClr val="bg1"/>
                </a:solidFill>
                <a:cs typeface="Calibri"/>
              </a:rPr>
              <a:t>i.e</a:t>
            </a:r>
            <a:r>
              <a:rPr lang="en-GB" sz="2400" dirty="0">
                <a:solidFill>
                  <a:schemeClr val="bg1"/>
                </a:solidFill>
                <a:cs typeface="Calibri"/>
              </a:rPr>
              <a:t> from 60 to 65 (to be completed by Nov 2018</a:t>
            </a:r>
            <a:r>
              <a:rPr lang="en-GB" sz="2400" dirty="0" smtClean="0">
                <a:solidFill>
                  <a:schemeClr val="bg1"/>
                </a:solidFill>
                <a:cs typeface="Calibri"/>
              </a:rPr>
              <a:t>);</a:t>
            </a:r>
            <a:endParaRPr lang="en-GB" sz="2400" dirty="0">
              <a:solidFill>
                <a:schemeClr val="bg1"/>
              </a:solidFill>
              <a:cs typeface="Calibri"/>
            </a:endParaRPr>
          </a:p>
          <a:p>
            <a:pPr marL="342900" indent="-342900">
              <a:spcBef>
                <a:spcPts val="1500"/>
              </a:spcBef>
              <a:buFont typeface="Arial"/>
              <a:buChar char="•"/>
            </a:pPr>
            <a:r>
              <a:rPr lang="en-GB" sz="2400" dirty="0" smtClean="0">
                <a:solidFill>
                  <a:schemeClr val="bg1"/>
                </a:solidFill>
                <a:cs typeface="Calibri"/>
              </a:rPr>
              <a:t>New </a:t>
            </a:r>
            <a:r>
              <a:rPr lang="en-GB" sz="2400" dirty="0">
                <a:solidFill>
                  <a:schemeClr val="bg1"/>
                </a:solidFill>
                <a:cs typeface="Calibri"/>
              </a:rPr>
              <a:t>Scheme – For men whose date of birth is later than 5th April 1951 and for women whose date of birth is later than 5th April 1953 the current state pension will no longer be available and the new State Pension called the flat-rate State Pension will become </a:t>
            </a:r>
            <a:r>
              <a:rPr lang="en-GB" sz="2400" dirty="0" smtClean="0">
                <a:solidFill>
                  <a:schemeClr val="bg1"/>
                </a:solidFill>
                <a:cs typeface="Calibri"/>
              </a:rPr>
              <a:t>payable;</a:t>
            </a:r>
            <a:endParaRPr lang="en-GB" sz="2400" dirty="0">
              <a:solidFill>
                <a:schemeClr val="bg1"/>
              </a:solidFill>
              <a:cs typeface="Calibri"/>
            </a:endParaRPr>
          </a:p>
        </p:txBody>
      </p:sp>
    </p:spTree>
    <p:extLst>
      <p:ext uri="{BB962C8B-B14F-4D97-AF65-F5344CB8AC3E}">
        <p14:creationId xmlns:p14="http://schemas.microsoft.com/office/powerpoint/2010/main" val="1283805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447848" y="1570487"/>
            <a:ext cx="6773790" cy="3254737"/>
          </a:xfrm>
          <a:prstGeom prst="rect">
            <a:avLst/>
          </a:prstGeom>
          <a:noFill/>
        </p:spPr>
        <p:txBody>
          <a:bodyPr wrap="square" rtlCol="0">
            <a:spAutoFit/>
          </a:bodyPr>
          <a:lstStyle/>
          <a:p>
            <a:pPr marL="342900" indent="-342900">
              <a:spcBef>
                <a:spcPts val="1500"/>
              </a:spcBef>
              <a:buFont typeface="Arial"/>
              <a:buChar char="•"/>
            </a:pPr>
            <a:r>
              <a:rPr lang="en-GB" sz="2400" dirty="0" smtClean="0">
                <a:solidFill>
                  <a:schemeClr val="bg1"/>
                </a:solidFill>
                <a:cs typeface="Calibri"/>
              </a:rPr>
              <a:t>From </a:t>
            </a:r>
            <a:r>
              <a:rPr lang="en-GB" sz="2400" dirty="0">
                <a:solidFill>
                  <a:srgbClr val="FF8001"/>
                </a:solidFill>
                <a:cs typeface="Calibri"/>
              </a:rPr>
              <a:t>2020</a:t>
            </a:r>
            <a:r>
              <a:rPr lang="en-GB" sz="2400" dirty="0">
                <a:solidFill>
                  <a:schemeClr val="bg1"/>
                </a:solidFill>
                <a:cs typeface="Calibri"/>
              </a:rPr>
              <a:t> State pension age becomes </a:t>
            </a:r>
            <a:r>
              <a:rPr lang="en-GB" sz="2400" dirty="0" smtClean="0">
                <a:solidFill>
                  <a:srgbClr val="FF8001"/>
                </a:solidFill>
                <a:cs typeface="Calibri"/>
              </a:rPr>
              <a:t>66</a:t>
            </a:r>
            <a:r>
              <a:rPr lang="en-GB" sz="2400" dirty="0" smtClean="0">
                <a:solidFill>
                  <a:schemeClr val="bg1"/>
                </a:solidFill>
                <a:cs typeface="Calibri"/>
              </a:rPr>
              <a:t>;</a:t>
            </a:r>
            <a:endParaRPr lang="en-GB" sz="2400" dirty="0">
              <a:solidFill>
                <a:schemeClr val="bg1"/>
              </a:solidFill>
              <a:cs typeface="Calibri"/>
            </a:endParaRPr>
          </a:p>
          <a:p>
            <a:pPr marL="342900" indent="-342900">
              <a:spcBef>
                <a:spcPts val="1500"/>
              </a:spcBef>
              <a:buFont typeface="Arial"/>
              <a:buChar char="•"/>
            </a:pPr>
            <a:r>
              <a:rPr lang="en-GB" sz="2400" dirty="0" smtClean="0">
                <a:solidFill>
                  <a:schemeClr val="bg1"/>
                </a:solidFill>
                <a:cs typeface="Calibri"/>
              </a:rPr>
              <a:t>From </a:t>
            </a:r>
            <a:r>
              <a:rPr lang="en-GB" sz="2400" dirty="0">
                <a:solidFill>
                  <a:srgbClr val="FF8001"/>
                </a:solidFill>
                <a:cs typeface="Calibri"/>
              </a:rPr>
              <a:t>2026</a:t>
            </a:r>
            <a:r>
              <a:rPr lang="en-GB" sz="2400" dirty="0">
                <a:solidFill>
                  <a:schemeClr val="bg1"/>
                </a:solidFill>
                <a:cs typeface="Calibri"/>
              </a:rPr>
              <a:t> to </a:t>
            </a:r>
            <a:r>
              <a:rPr lang="en-GB" sz="2400" dirty="0">
                <a:solidFill>
                  <a:srgbClr val="FF8001"/>
                </a:solidFill>
                <a:cs typeface="Calibri"/>
              </a:rPr>
              <a:t>2028</a:t>
            </a:r>
            <a:r>
              <a:rPr lang="en-GB" sz="2400" dirty="0">
                <a:solidFill>
                  <a:schemeClr val="bg1"/>
                </a:solidFill>
                <a:cs typeface="Calibri"/>
              </a:rPr>
              <a:t> State pension age becomes </a:t>
            </a:r>
            <a:r>
              <a:rPr lang="en-GB" sz="2400" dirty="0" smtClean="0">
                <a:solidFill>
                  <a:srgbClr val="FF8001"/>
                </a:solidFill>
                <a:cs typeface="Calibri"/>
              </a:rPr>
              <a:t>67</a:t>
            </a:r>
            <a:r>
              <a:rPr lang="en-GB" sz="2400" dirty="0" smtClean="0">
                <a:solidFill>
                  <a:schemeClr val="bg1"/>
                </a:solidFill>
                <a:cs typeface="Calibri"/>
              </a:rPr>
              <a:t>;</a:t>
            </a:r>
            <a:endParaRPr lang="en-GB" sz="2400" dirty="0">
              <a:solidFill>
                <a:schemeClr val="bg1"/>
              </a:solidFill>
              <a:cs typeface="Calibri"/>
            </a:endParaRPr>
          </a:p>
          <a:p>
            <a:pPr marL="342900" indent="-342900">
              <a:spcBef>
                <a:spcPts val="1500"/>
              </a:spcBef>
              <a:buFont typeface="Arial"/>
              <a:buChar char="•"/>
            </a:pPr>
            <a:r>
              <a:rPr lang="en-GB" sz="2400" dirty="0" smtClean="0">
                <a:solidFill>
                  <a:schemeClr val="bg1"/>
                </a:solidFill>
                <a:cs typeface="Calibri"/>
              </a:rPr>
              <a:t>Thereafter </a:t>
            </a:r>
            <a:r>
              <a:rPr lang="en-GB" sz="2400" dirty="0">
                <a:solidFill>
                  <a:schemeClr val="bg1"/>
                </a:solidFill>
                <a:cs typeface="Calibri"/>
              </a:rPr>
              <a:t>each parliament will review the age, with aim of increasing it to </a:t>
            </a:r>
            <a:r>
              <a:rPr lang="en-GB" sz="2400" dirty="0">
                <a:solidFill>
                  <a:srgbClr val="FF8001"/>
                </a:solidFill>
                <a:cs typeface="Calibri"/>
              </a:rPr>
              <a:t>70</a:t>
            </a:r>
            <a:r>
              <a:rPr lang="en-GB" sz="2400" dirty="0">
                <a:solidFill>
                  <a:schemeClr val="bg1"/>
                </a:solidFill>
                <a:cs typeface="Calibri"/>
              </a:rPr>
              <a:t> by </a:t>
            </a:r>
            <a:r>
              <a:rPr lang="en-GB" sz="2400" dirty="0" smtClean="0">
                <a:solidFill>
                  <a:srgbClr val="FF8001"/>
                </a:solidFill>
                <a:cs typeface="Calibri"/>
              </a:rPr>
              <a:t>2040</a:t>
            </a:r>
            <a:r>
              <a:rPr lang="en-GB" sz="2400" dirty="0" smtClean="0">
                <a:solidFill>
                  <a:schemeClr val="bg1"/>
                </a:solidFill>
                <a:cs typeface="Calibri"/>
              </a:rPr>
              <a:t>;</a:t>
            </a:r>
            <a:endParaRPr lang="en-GB" sz="2400" dirty="0">
              <a:solidFill>
                <a:schemeClr val="bg1"/>
              </a:solidFill>
              <a:cs typeface="Calibri"/>
            </a:endParaRPr>
          </a:p>
          <a:p>
            <a:pPr marL="342900" indent="-342900">
              <a:spcBef>
                <a:spcPts val="1500"/>
              </a:spcBef>
              <a:buFont typeface="Arial"/>
              <a:buChar char="•"/>
            </a:pPr>
            <a:r>
              <a:rPr lang="en-GB" sz="2400" dirty="0" smtClean="0">
                <a:solidFill>
                  <a:schemeClr val="bg1"/>
                </a:solidFill>
                <a:cs typeface="Calibri"/>
              </a:rPr>
              <a:t>Public </a:t>
            </a:r>
            <a:r>
              <a:rPr lang="en-GB" sz="2400" dirty="0">
                <a:solidFill>
                  <a:schemeClr val="bg1"/>
                </a:solidFill>
                <a:cs typeface="Calibri"/>
              </a:rPr>
              <a:t>Service Pensions normal retirement date aligned to new state pension age (limited exceptions and some protections</a:t>
            </a:r>
            <a:r>
              <a:rPr lang="en-GB" sz="2400" dirty="0" smtClean="0">
                <a:solidFill>
                  <a:schemeClr val="bg1"/>
                </a:solidFill>
                <a:cs typeface="Calibri"/>
              </a:rPr>
              <a:t>).</a:t>
            </a:r>
            <a:endParaRPr lang="en-GB" sz="2400" dirty="0">
              <a:solidFill>
                <a:schemeClr val="bg1"/>
              </a:solidFill>
              <a:cs typeface="Calibri"/>
            </a:endParaRPr>
          </a:p>
        </p:txBody>
      </p:sp>
      <p:sp>
        <p:nvSpPr>
          <p:cNvPr id="4" name="Title 1"/>
          <p:cNvSpPr txBox="1">
            <a:spLocks/>
          </p:cNvSpPr>
          <p:nvPr/>
        </p:nvSpPr>
        <p:spPr>
          <a:xfrm>
            <a:off x="2218636" y="471375"/>
            <a:ext cx="7099387" cy="874825"/>
          </a:xfrm>
          <a:prstGeom prst="rect">
            <a:avLst/>
          </a:prstGeom>
        </p:spPr>
        <p:txBody>
          <a:bodyPr>
            <a:normAutofit/>
          </a:bodyPr>
          <a:lstStyle>
            <a:lvl1pPr algn="l" defTabSz="518326" rtl="0" eaLnBrk="1" latinLnBrk="0" hangingPunct="1">
              <a:spcBef>
                <a:spcPct val="0"/>
              </a:spcBef>
              <a:buNone/>
              <a:defRPr sz="4100" b="0" i="0" kern="1200">
                <a:solidFill>
                  <a:schemeClr val="tx1"/>
                </a:solidFill>
                <a:latin typeface="Myriad Pro Bold"/>
                <a:ea typeface="+mj-ea"/>
                <a:cs typeface="Myriad Pro Bold"/>
              </a:defRPr>
            </a:lvl1pPr>
          </a:lstStyle>
          <a:p>
            <a:r>
              <a:rPr lang="en-US" b="1" dirty="0">
                <a:solidFill>
                  <a:srgbClr val="FF8001"/>
                </a:solidFill>
                <a:latin typeface="+mj-lt"/>
              </a:rPr>
              <a:t>State</a:t>
            </a:r>
            <a:r>
              <a:rPr lang="en-US" b="1" dirty="0">
                <a:solidFill>
                  <a:srgbClr val="FF8000"/>
                </a:solidFill>
                <a:latin typeface="+mj-lt"/>
              </a:rPr>
              <a:t> Pension Age Changes</a:t>
            </a:r>
          </a:p>
        </p:txBody>
      </p:sp>
    </p:spTree>
    <p:extLst>
      <p:ext uri="{BB962C8B-B14F-4D97-AF65-F5344CB8AC3E}">
        <p14:creationId xmlns:p14="http://schemas.microsoft.com/office/powerpoint/2010/main" val="1961505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2226784" y="302868"/>
            <a:ext cx="8264799" cy="1260475"/>
          </a:xfrm>
        </p:spPr>
        <p:txBody>
          <a:bodyPr>
            <a:normAutofit/>
          </a:bodyPr>
          <a:lstStyle/>
          <a:p>
            <a:r>
              <a:rPr lang="en-GB" b="1" dirty="0" smtClean="0">
                <a:solidFill>
                  <a:srgbClr val="FF8000"/>
                </a:solidFill>
                <a:latin typeface="+mn-lt"/>
              </a:rPr>
              <a:t>The link with State Pension Age</a:t>
            </a:r>
            <a:endParaRPr lang="en-US" b="1" dirty="0">
              <a:solidFill>
                <a:srgbClr val="FF8000"/>
              </a:solidFill>
              <a:latin typeface="+mn-lt"/>
            </a:endParaRPr>
          </a:p>
        </p:txBody>
      </p:sp>
      <p:sp>
        <p:nvSpPr>
          <p:cNvPr id="5" name="Content Placeholder 2"/>
          <p:cNvSpPr>
            <a:spLocks noGrp="1"/>
          </p:cNvSpPr>
          <p:nvPr>
            <p:ph idx="1"/>
          </p:nvPr>
        </p:nvSpPr>
        <p:spPr>
          <a:xfrm>
            <a:off x="2223532" y="1434466"/>
            <a:ext cx="6480521" cy="5233034"/>
          </a:xfrm>
        </p:spPr>
        <p:txBody>
          <a:bodyPr>
            <a:noAutofit/>
          </a:bodyPr>
          <a:lstStyle/>
          <a:p>
            <a:pPr lvl="0">
              <a:spcBef>
                <a:spcPts val="0"/>
              </a:spcBef>
              <a:spcAft>
                <a:spcPts val="1500"/>
              </a:spcAft>
            </a:pPr>
            <a:r>
              <a:rPr lang="en-GB" sz="2400" dirty="0" smtClean="0">
                <a:solidFill>
                  <a:schemeClr val="bg1"/>
                </a:solidFill>
                <a:latin typeface="+mn-lt"/>
              </a:rPr>
              <a:t>One of the most contentious impacts of the reforms;</a:t>
            </a:r>
            <a:endParaRPr lang="en-GB" sz="2400" dirty="0">
              <a:solidFill>
                <a:schemeClr val="bg1"/>
              </a:solidFill>
              <a:latin typeface="+mn-lt"/>
            </a:endParaRPr>
          </a:p>
          <a:p>
            <a:pPr lvl="0">
              <a:spcBef>
                <a:spcPts val="0"/>
              </a:spcBef>
              <a:spcAft>
                <a:spcPts val="1500"/>
              </a:spcAft>
            </a:pPr>
            <a:r>
              <a:rPr lang="en-GB" sz="2400" dirty="0" smtClean="0">
                <a:solidFill>
                  <a:schemeClr val="bg1"/>
                </a:solidFill>
                <a:latin typeface="+mn-lt"/>
              </a:rPr>
              <a:t>Exceptions to this direct link are in place for Police And Firefighters;</a:t>
            </a:r>
            <a:endParaRPr lang="en-GB" sz="2400" dirty="0">
              <a:solidFill>
                <a:schemeClr val="bg1"/>
              </a:solidFill>
              <a:latin typeface="+mn-lt"/>
            </a:endParaRPr>
          </a:p>
          <a:p>
            <a:pPr lvl="0">
              <a:spcBef>
                <a:spcPts val="0"/>
              </a:spcBef>
              <a:spcAft>
                <a:spcPts val="1500"/>
              </a:spcAft>
            </a:pPr>
            <a:r>
              <a:rPr lang="en-GB" sz="2400" dirty="0" smtClean="0">
                <a:solidFill>
                  <a:schemeClr val="bg1"/>
                </a:solidFill>
                <a:latin typeface="+mn-lt"/>
              </a:rPr>
              <a:t>This is an area that will be considered under the biannual reviews required under section 10 of the Act;</a:t>
            </a:r>
            <a:endParaRPr lang="en-GB" sz="2400" dirty="0">
              <a:solidFill>
                <a:schemeClr val="bg1"/>
              </a:solidFill>
              <a:latin typeface="+mn-lt"/>
            </a:endParaRPr>
          </a:p>
          <a:p>
            <a:pPr lvl="0">
              <a:spcBef>
                <a:spcPts val="0"/>
              </a:spcBef>
              <a:spcAft>
                <a:spcPts val="1500"/>
              </a:spcAft>
            </a:pPr>
            <a:r>
              <a:rPr lang="en-GB" sz="2400" dirty="0" smtClean="0">
                <a:solidFill>
                  <a:schemeClr val="bg1"/>
                </a:solidFill>
                <a:latin typeface="+mn-lt"/>
              </a:rPr>
              <a:t>The closest to retirement have transitional protection;</a:t>
            </a:r>
            <a:endParaRPr lang="en-GB" sz="2400" dirty="0">
              <a:solidFill>
                <a:schemeClr val="bg1"/>
              </a:solidFill>
              <a:latin typeface="+mn-lt"/>
            </a:endParaRPr>
          </a:p>
        </p:txBody>
      </p:sp>
    </p:spTree>
    <p:extLst>
      <p:ext uri="{BB962C8B-B14F-4D97-AF65-F5344CB8AC3E}">
        <p14:creationId xmlns:p14="http://schemas.microsoft.com/office/powerpoint/2010/main" val="94315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447847" y="1346200"/>
            <a:ext cx="7635953" cy="4201150"/>
          </a:xfrm>
          <a:prstGeom prst="rect">
            <a:avLst/>
          </a:prstGeom>
          <a:noFill/>
        </p:spPr>
        <p:txBody>
          <a:bodyPr wrap="square" rtlCol="0">
            <a:spAutoFit/>
          </a:bodyPr>
          <a:lstStyle/>
          <a:p>
            <a:pPr marL="342900" indent="-342900">
              <a:spcBef>
                <a:spcPts val="1500"/>
              </a:spcBef>
              <a:buFont typeface="Arial"/>
              <a:buChar char="•"/>
            </a:pPr>
            <a:r>
              <a:rPr lang="en-GB" sz="2400" dirty="0">
                <a:solidFill>
                  <a:schemeClr val="bg1"/>
                </a:solidFill>
                <a:cs typeface="Calibri"/>
              </a:rPr>
              <a:t>Employer helps individuals build pension savings </a:t>
            </a:r>
          </a:p>
          <a:p>
            <a:pPr marL="342900" indent="-342900">
              <a:spcBef>
                <a:spcPts val="1500"/>
              </a:spcBef>
              <a:buFont typeface="Arial"/>
              <a:buChar char="•"/>
            </a:pPr>
            <a:r>
              <a:rPr lang="en-GB" sz="2400" dirty="0">
                <a:solidFill>
                  <a:schemeClr val="bg1"/>
                </a:solidFill>
                <a:cs typeface="Calibri"/>
              </a:rPr>
              <a:t>The new social norm – employer pays tax, NI and pension</a:t>
            </a:r>
          </a:p>
          <a:p>
            <a:pPr marL="342900" indent="-342900">
              <a:spcBef>
                <a:spcPts val="1500"/>
              </a:spcBef>
              <a:buFont typeface="Arial"/>
              <a:buChar char="•"/>
            </a:pPr>
            <a:r>
              <a:rPr lang="en-GB" sz="2400" dirty="0">
                <a:solidFill>
                  <a:schemeClr val="bg1"/>
                </a:solidFill>
                <a:cs typeface="Calibri"/>
              </a:rPr>
              <a:t>Success so far is encouraging; low opt </a:t>
            </a:r>
            <a:r>
              <a:rPr lang="en-GB" sz="2400" dirty="0" smtClean="0">
                <a:solidFill>
                  <a:schemeClr val="bg1"/>
                </a:solidFill>
                <a:cs typeface="Calibri"/>
              </a:rPr>
              <a:t>out</a:t>
            </a:r>
            <a:endParaRPr lang="en-GB" sz="2400" dirty="0">
              <a:solidFill>
                <a:schemeClr val="bg1"/>
              </a:solidFill>
              <a:cs typeface="Calibri"/>
            </a:endParaRPr>
          </a:p>
          <a:p>
            <a:pPr marL="342900" indent="-342900">
              <a:spcBef>
                <a:spcPts val="1500"/>
              </a:spcBef>
              <a:buFont typeface="Arial"/>
              <a:buChar char="•"/>
            </a:pPr>
            <a:r>
              <a:rPr lang="en-GB" sz="2400" dirty="0">
                <a:solidFill>
                  <a:schemeClr val="bg1"/>
                </a:solidFill>
                <a:cs typeface="Calibri"/>
              </a:rPr>
              <a:t>Significant challenge still ahead – 1.8m employers yet to start</a:t>
            </a:r>
          </a:p>
          <a:p>
            <a:pPr marL="342900" indent="-342900">
              <a:spcBef>
                <a:spcPts val="1500"/>
              </a:spcBef>
              <a:buFont typeface="Arial"/>
              <a:buChar char="•"/>
            </a:pPr>
            <a:r>
              <a:rPr lang="en-GB" sz="2400" dirty="0">
                <a:solidFill>
                  <a:schemeClr val="bg1"/>
                </a:solidFill>
                <a:cs typeface="Calibri"/>
              </a:rPr>
              <a:t>Auto-escalation for the future</a:t>
            </a:r>
          </a:p>
          <a:p>
            <a:pPr marL="342900" indent="-342900">
              <a:spcBef>
                <a:spcPts val="1500"/>
              </a:spcBef>
              <a:buFont typeface="Arial"/>
              <a:buChar char="•"/>
            </a:pPr>
            <a:r>
              <a:rPr lang="en-GB" sz="2400" dirty="0">
                <a:solidFill>
                  <a:schemeClr val="bg1"/>
                </a:solidFill>
                <a:cs typeface="Calibri"/>
              </a:rPr>
              <a:t>How will they find a good scheme?</a:t>
            </a:r>
          </a:p>
          <a:p>
            <a:pPr marL="342900" indent="-342900">
              <a:spcBef>
                <a:spcPts val="1500"/>
              </a:spcBef>
              <a:buFont typeface="Arial"/>
              <a:buChar char="•"/>
            </a:pPr>
            <a:r>
              <a:rPr lang="en-GB" sz="2400" dirty="0">
                <a:solidFill>
                  <a:schemeClr val="bg1"/>
                </a:solidFill>
                <a:cs typeface="Calibri"/>
              </a:rPr>
              <a:t>Net pay vs. Relief at source</a:t>
            </a:r>
          </a:p>
        </p:txBody>
      </p:sp>
      <p:sp>
        <p:nvSpPr>
          <p:cNvPr id="4" name="Title 1"/>
          <p:cNvSpPr txBox="1">
            <a:spLocks/>
          </p:cNvSpPr>
          <p:nvPr/>
        </p:nvSpPr>
        <p:spPr>
          <a:xfrm>
            <a:off x="2218636" y="610798"/>
            <a:ext cx="7857017" cy="579647"/>
          </a:xfrm>
          <a:prstGeom prst="rect">
            <a:avLst/>
          </a:prstGeom>
        </p:spPr>
        <p:txBody>
          <a:bodyPr>
            <a:noAutofit/>
          </a:bodyPr>
          <a:lstStyle>
            <a:lvl1pPr algn="l" defTabSz="518326" rtl="0" eaLnBrk="1" latinLnBrk="0" hangingPunct="1">
              <a:spcBef>
                <a:spcPct val="0"/>
              </a:spcBef>
              <a:buNone/>
              <a:defRPr sz="4100" b="0" i="0" kern="1200">
                <a:solidFill>
                  <a:schemeClr val="tx1"/>
                </a:solidFill>
                <a:latin typeface="Myriad Pro Bold"/>
                <a:ea typeface="+mj-ea"/>
                <a:cs typeface="Myriad Pro Bold"/>
              </a:defRPr>
            </a:lvl1pPr>
          </a:lstStyle>
          <a:p>
            <a:r>
              <a:rPr lang="en-US" sz="4000" b="1" dirty="0">
                <a:solidFill>
                  <a:srgbClr val="FF8000"/>
                </a:solidFill>
                <a:latin typeface="+mj-lt"/>
              </a:rPr>
              <a:t>Automatic Enrolment</a:t>
            </a:r>
          </a:p>
        </p:txBody>
      </p:sp>
    </p:spTree>
    <p:extLst>
      <p:ext uri="{BB962C8B-B14F-4D97-AF65-F5344CB8AC3E}">
        <p14:creationId xmlns:p14="http://schemas.microsoft.com/office/powerpoint/2010/main" val="2075387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2218636" y="610798"/>
            <a:ext cx="7857017" cy="579647"/>
          </a:xfrm>
          <a:prstGeom prst="rect">
            <a:avLst/>
          </a:prstGeom>
        </p:spPr>
        <p:txBody>
          <a:bodyPr>
            <a:noAutofit/>
          </a:bodyPr>
          <a:lstStyle>
            <a:lvl1pPr algn="l" defTabSz="518326" rtl="0" eaLnBrk="1" latinLnBrk="0" hangingPunct="1">
              <a:spcBef>
                <a:spcPct val="0"/>
              </a:spcBef>
              <a:buNone/>
              <a:defRPr sz="4100" b="0" i="0" kern="1200">
                <a:solidFill>
                  <a:schemeClr val="tx1"/>
                </a:solidFill>
                <a:latin typeface="Myriad Pro Bold"/>
                <a:ea typeface="+mj-ea"/>
                <a:cs typeface="Myriad Pro Bold"/>
              </a:defRPr>
            </a:lvl1pPr>
          </a:lstStyle>
          <a:p>
            <a:r>
              <a:rPr lang="en-US" sz="4000" b="1" dirty="0">
                <a:solidFill>
                  <a:srgbClr val="FF8000"/>
                </a:solidFill>
                <a:latin typeface="+mj-lt"/>
              </a:rPr>
              <a:t>Pension flexibilities – where we </a:t>
            </a:r>
            <a:r>
              <a:rPr lang="en-US" sz="4000" b="1" dirty="0" smtClean="0">
                <a:solidFill>
                  <a:srgbClr val="FF8000"/>
                </a:solidFill>
                <a:latin typeface="+mj-lt"/>
              </a:rPr>
              <a:t>are</a:t>
            </a:r>
            <a:endParaRPr lang="en-US" sz="4000" b="1" dirty="0">
              <a:solidFill>
                <a:srgbClr val="FF8000"/>
              </a:solidFill>
              <a:latin typeface="+mj-lt"/>
            </a:endParaRPr>
          </a:p>
        </p:txBody>
      </p:sp>
      <p:sp>
        <p:nvSpPr>
          <p:cNvPr id="3" name="TextBox 2"/>
          <p:cNvSpPr txBox="1"/>
          <p:nvPr/>
        </p:nvSpPr>
        <p:spPr>
          <a:xfrm>
            <a:off x="2447848" y="1346199"/>
            <a:ext cx="6385601" cy="4185761"/>
          </a:xfrm>
          <a:prstGeom prst="rect">
            <a:avLst/>
          </a:prstGeom>
          <a:noFill/>
        </p:spPr>
        <p:txBody>
          <a:bodyPr wrap="square" rtlCol="0">
            <a:spAutoFit/>
          </a:bodyPr>
          <a:lstStyle/>
          <a:p>
            <a:pPr marL="342900" indent="-342900">
              <a:spcBef>
                <a:spcPts val="1500"/>
              </a:spcBef>
              <a:buFont typeface="Arial"/>
              <a:buChar char="•"/>
            </a:pPr>
            <a:r>
              <a:rPr lang="en-GB" sz="2400" dirty="0">
                <a:solidFill>
                  <a:schemeClr val="bg1"/>
                </a:solidFill>
                <a:cs typeface="Calibri"/>
              </a:rPr>
              <a:t>More freedom and choice over how to access pension savings after age 55</a:t>
            </a:r>
          </a:p>
          <a:p>
            <a:pPr marL="342900" indent="-342900">
              <a:spcBef>
                <a:spcPts val="1500"/>
              </a:spcBef>
              <a:buFont typeface="Arial"/>
              <a:buChar char="•"/>
            </a:pPr>
            <a:r>
              <a:rPr lang="en-GB" sz="2400" dirty="0">
                <a:solidFill>
                  <a:schemeClr val="bg1"/>
                </a:solidFill>
                <a:cs typeface="Calibri"/>
              </a:rPr>
              <a:t>No longer have to buy an annuity </a:t>
            </a:r>
          </a:p>
          <a:p>
            <a:pPr marL="342900" indent="-342900">
              <a:spcBef>
                <a:spcPts val="1500"/>
              </a:spcBef>
              <a:buFont typeface="Arial"/>
              <a:buChar char="•"/>
            </a:pPr>
            <a:r>
              <a:rPr lang="en-GB" sz="2400" dirty="0">
                <a:solidFill>
                  <a:schemeClr val="bg1"/>
                </a:solidFill>
                <a:cs typeface="Calibri"/>
              </a:rPr>
              <a:t>Instead can choose to take money in a number of ways</a:t>
            </a:r>
          </a:p>
          <a:p>
            <a:pPr marL="342900" indent="-342900">
              <a:spcBef>
                <a:spcPts val="1500"/>
              </a:spcBef>
              <a:buFont typeface="Arial"/>
              <a:buChar char="•"/>
            </a:pPr>
            <a:r>
              <a:rPr lang="en-GB" sz="2400" dirty="0">
                <a:solidFill>
                  <a:schemeClr val="bg1"/>
                </a:solidFill>
                <a:cs typeface="Calibri"/>
              </a:rPr>
              <a:t>Pension Wise offers unbiased guidance on options</a:t>
            </a:r>
          </a:p>
          <a:p>
            <a:pPr marL="342900" indent="-342900">
              <a:spcBef>
                <a:spcPts val="1500"/>
              </a:spcBef>
              <a:buFont typeface="Arial"/>
              <a:buChar char="•"/>
            </a:pPr>
            <a:r>
              <a:rPr lang="en-GB" sz="2400" dirty="0">
                <a:solidFill>
                  <a:schemeClr val="bg1"/>
                </a:solidFill>
                <a:cs typeface="Calibri"/>
              </a:rPr>
              <a:t>Want people to wait longer, not spend pension too soon</a:t>
            </a:r>
          </a:p>
        </p:txBody>
      </p:sp>
    </p:spTree>
    <p:extLst>
      <p:ext uri="{BB962C8B-B14F-4D97-AF65-F5344CB8AC3E}">
        <p14:creationId xmlns:p14="http://schemas.microsoft.com/office/powerpoint/2010/main" val="69353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887958" y="1422707"/>
            <a:ext cx="8526042" cy="4593565"/>
          </a:xfrm>
          <a:prstGeom prst="rect">
            <a:avLst/>
          </a:prstGeom>
          <a:noFill/>
        </p:spPr>
        <p:txBody>
          <a:bodyPr wrap="square" rtlCol="0">
            <a:spAutoFit/>
          </a:bodyPr>
          <a:lstStyle/>
          <a:p>
            <a:pPr marL="342900" indent="-342900">
              <a:spcAft>
                <a:spcPts val="1500"/>
              </a:spcAft>
              <a:buFont typeface="Arial"/>
              <a:buChar char="•"/>
            </a:pPr>
            <a:r>
              <a:rPr lang="en-US" sz="2500" dirty="0" smtClean="0">
                <a:solidFill>
                  <a:srgbClr val="FFFFFF"/>
                </a:solidFill>
              </a:rPr>
              <a:t>Westminster Four Pension Bills/Acts; </a:t>
            </a:r>
          </a:p>
          <a:p>
            <a:pPr marL="360000" lvl="1">
              <a:spcAft>
                <a:spcPts val="300"/>
              </a:spcAft>
              <a:buFont typeface="+mj-lt"/>
              <a:buAutoNum type="romanLcPeriod"/>
            </a:pPr>
            <a:r>
              <a:rPr lang="en-US" sz="2500" dirty="0" smtClean="0">
                <a:solidFill>
                  <a:schemeClr val="accent6">
                    <a:lumMod val="60000"/>
                    <a:lumOff val="40000"/>
                  </a:schemeClr>
                </a:solidFill>
              </a:rPr>
              <a:t> Pensions Act: </a:t>
            </a:r>
            <a:r>
              <a:rPr lang="en-US" sz="2500" dirty="0" smtClean="0">
                <a:solidFill>
                  <a:srgbClr val="FFFFFF"/>
                </a:solidFill>
              </a:rPr>
              <a:t>Single Tier State Pension; </a:t>
            </a:r>
          </a:p>
          <a:p>
            <a:pPr marL="360000" lvl="4">
              <a:spcAft>
                <a:spcPts val="1500"/>
              </a:spcAft>
            </a:pPr>
            <a:r>
              <a:rPr lang="en-US" sz="2500" dirty="0" smtClean="0">
                <a:solidFill>
                  <a:srgbClr val="FFFFFF"/>
                </a:solidFill>
              </a:rPr>
              <a:t>            			NRA/SPA link and increase; </a:t>
            </a:r>
          </a:p>
          <a:p>
            <a:pPr marL="360000" lvl="1">
              <a:spcAft>
                <a:spcPts val="1500"/>
              </a:spcAft>
              <a:buFont typeface="+mj-lt"/>
              <a:buAutoNum type="romanLcPeriod"/>
            </a:pPr>
            <a:r>
              <a:rPr lang="en-US" sz="2500" dirty="0" smtClean="0">
                <a:solidFill>
                  <a:srgbClr val="FAC090"/>
                </a:solidFill>
              </a:rPr>
              <a:t> Finance Act: </a:t>
            </a:r>
            <a:r>
              <a:rPr lang="en-US" sz="2500" dirty="0" smtClean="0">
                <a:solidFill>
                  <a:srgbClr val="FFFFFF"/>
                </a:solidFill>
              </a:rPr>
              <a:t>Access DC Pensions </a:t>
            </a:r>
          </a:p>
          <a:p>
            <a:pPr marL="360000" lvl="1">
              <a:spcAft>
                <a:spcPts val="300"/>
              </a:spcAft>
              <a:buFont typeface="+mj-lt"/>
              <a:buAutoNum type="romanLcPeriod"/>
            </a:pPr>
            <a:r>
              <a:rPr lang="en-US" sz="2500" dirty="0" smtClean="0">
                <a:solidFill>
                  <a:srgbClr val="FAC090"/>
                </a:solidFill>
              </a:rPr>
              <a:t> Pensions Schemes Bill:</a:t>
            </a:r>
            <a:r>
              <a:rPr lang="en-US" sz="2500" dirty="0" smtClean="0">
                <a:solidFill>
                  <a:srgbClr val="FFFFFF"/>
                </a:solidFill>
              </a:rPr>
              <a:t> Redefines Pension Schemes </a:t>
            </a:r>
          </a:p>
          <a:p>
            <a:pPr marL="360000" lvl="6">
              <a:spcAft>
                <a:spcPts val="1500"/>
              </a:spcAft>
            </a:pPr>
            <a:r>
              <a:rPr lang="en-US" sz="2500" dirty="0" smtClean="0">
                <a:solidFill>
                  <a:srgbClr val="FFFFFF"/>
                </a:solidFill>
              </a:rPr>
              <a:t>      						      Collective DC Funds </a:t>
            </a:r>
          </a:p>
          <a:p>
            <a:pPr marL="360000" lvl="1">
              <a:spcAft>
                <a:spcPts val="1500"/>
              </a:spcAft>
              <a:buFont typeface="+mj-lt"/>
              <a:buAutoNum type="romanLcPeriod"/>
            </a:pPr>
            <a:r>
              <a:rPr lang="en-US" sz="2500" dirty="0" smtClean="0">
                <a:solidFill>
                  <a:srgbClr val="FAC090"/>
                </a:solidFill>
              </a:rPr>
              <a:t>Taxation of Pensions Bill: </a:t>
            </a:r>
            <a:r>
              <a:rPr lang="en-US" sz="2500" dirty="0" smtClean="0">
                <a:solidFill>
                  <a:srgbClr val="FFFFFF"/>
                </a:solidFill>
              </a:rPr>
              <a:t>Mainly taxation of DC 								 Scheme early access funds. </a:t>
            </a:r>
          </a:p>
          <a:p>
            <a:pPr marL="342900" indent="-342900">
              <a:spcAft>
                <a:spcPts val="1500"/>
              </a:spcAft>
              <a:buFont typeface="Arial"/>
              <a:buChar char="•"/>
            </a:pPr>
            <a:r>
              <a:rPr lang="en-US" sz="2500" dirty="0" smtClean="0">
                <a:solidFill>
                  <a:srgbClr val="FFFFFF"/>
                </a:solidFill>
              </a:rPr>
              <a:t>TPA Codes of Practice.</a:t>
            </a:r>
          </a:p>
        </p:txBody>
      </p:sp>
      <p:sp>
        <p:nvSpPr>
          <p:cNvPr id="3" name="Title 1"/>
          <p:cNvSpPr>
            <a:spLocks noGrp="1"/>
          </p:cNvSpPr>
          <p:nvPr>
            <p:ph type="title"/>
          </p:nvPr>
        </p:nvSpPr>
        <p:spPr>
          <a:xfrm>
            <a:off x="1896584" y="302866"/>
            <a:ext cx="8264800" cy="1260475"/>
          </a:xfrm>
        </p:spPr>
        <p:txBody>
          <a:bodyPr>
            <a:normAutofit/>
          </a:bodyPr>
          <a:lstStyle/>
          <a:p>
            <a:r>
              <a:rPr lang="en-US" b="1" dirty="0" smtClean="0">
                <a:solidFill>
                  <a:srgbClr val="FF8000"/>
                </a:solidFill>
                <a:latin typeface="+mn-lt"/>
              </a:rPr>
              <a:t>Issues Going Forward </a:t>
            </a:r>
            <a:endParaRPr lang="en-US" b="1" dirty="0">
              <a:solidFill>
                <a:srgbClr val="FF8000"/>
              </a:solidFill>
              <a:latin typeface="+mn-lt"/>
            </a:endParaRPr>
          </a:p>
        </p:txBody>
      </p:sp>
    </p:spTree>
    <p:extLst>
      <p:ext uri="{BB962C8B-B14F-4D97-AF65-F5344CB8AC3E}">
        <p14:creationId xmlns:p14="http://schemas.microsoft.com/office/powerpoint/2010/main" val="3959930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103674" tIns="51830" rIns="103674" bIns="51830" rtlCol="0" anchor="ctr">
        <a:normAutofit fontScale="90000"/>
      </a:bodyPr>
      <a:lstStyle>
        <a:defPPr>
          <a:defRPr b="1" dirty="0" smtClean="0">
            <a:solidFill>
              <a:srgbClr val="FF8000"/>
            </a:solidFill>
            <a:latin typeface="+mj-lt"/>
          </a:defRPr>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1416</TotalTime>
  <Words>696</Words>
  <Application>Microsoft Office PowerPoint</Application>
  <PresentationFormat>Custom</PresentationFormat>
  <Paragraphs>122</Paragraphs>
  <Slides>17</Slides>
  <Notes>0</Notes>
  <HiddenSlides>0</HiddenSlides>
  <MMClips>0</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The link with State Pension Age</vt:lpstr>
      <vt:lpstr>PowerPoint Presentation</vt:lpstr>
      <vt:lpstr>PowerPoint Presentation</vt:lpstr>
      <vt:lpstr>Issues Going Forward </vt:lpstr>
      <vt:lpstr>PowerPoint Presentation</vt:lpstr>
      <vt:lpstr>Why an Occupational Pension</vt:lpstr>
      <vt:lpstr>PowerPoint Presentation</vt:lpstr>
      <vt:lpstr>PowerPoint Presentation</vt:lpstr>
      <vt:lpstr>PowerPoint Presentation</vt:lpstr>
      <vt:lpstr>PowerPoint Presentation</vt:lpstr>
      <vt:lpstr>Truth not Myth Re: Public Service Pensions</vt:lpstr>
      <vt:lpstr>PowerPoint Presentation</vt:lpstr>
    </vt:vector>
  </TitlesOfParts>
  <Company>NIPSA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Terence McAteer</dc:creator>
  <cp:lastModifiedBy>Natalie Fox</cp:lastModifiedBy>
  <cp:revision>238</cp:revision>
  <cp:lastPrinted>2016-02-15T12:31:18Z</cp:lastPrinted>
  <dcterms:created xsi:type="dcterms:W3CDTF">2012-11-19T14:41:31Z</dcterms:created>
  <dcterms:modified xsi:type="dcterms:W3CDTF">2016-03-02T10:59:54Z</dcterms:modified>
</cp:coreProperties>
</file>