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3" r:id="rId4"/>
    <p:sldId id="260" r:id="rId5"/>
    <p:sldId id="261" r:id="rId6"/>
    <p:sldId id="259" r:id="rId7"/>
    <p:sldId id="262" r:id="rId8"/>
    <p:sldId id="258" r:id="rId9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1479" autoAdjust="0"/>
  </p:normalViewPr>
  <p:slideViewPr>
    <p:cSldViewPr>
      <p:cViewPr>
        <p:scale>
          <a:sx n="110" d="100"/>
          <a:sy n="110" d="100"/>
        </p:scale>
        <p:origin x="-103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3CC7F-9AD1-4ABE-A5D5-410759F6D435}" type="datetimeFigureOut">
              <a:rPr lang="en-GB" smtClean="0"/>
              <a:t>15/09/2015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30CFA-2C38-4889-92C7-2AB78B9869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78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0CFA-2C38-4889-92C7-2AB78B98691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35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0CFA-2C38-4889-92C7-2AB78B98691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7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0CFA-2C38-4889-92C7-2AB78B98691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93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0CFA-2C38-4889-92C7-2AB78B98691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798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0CFA-2C38-4889-92C7-2AB78B98691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857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0CFA-2C38-4889-92C7-2AB78B98691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455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0CFA-2C38-4889-92C7-2AB78B98691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16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7381-13CD-4FD2-88D3-98132503E660}" type="datetimeFigureOut">
              <a:rPr lang="en-GB" smtClean="0"/>
              <a:t>15/09/2015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6C87-EC45-465E-BD02-B4BF63C9B1A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7381-13CD-4FD2-88D3-98132503E660}" type="datetimeFigureOut">
              <a:rPr lang="en-GB" smtClean="0"/>
              <a:t>15/09/2015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6C87-EC45-465E-BD02-B4BF63C9B1A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7381-13CD-4FD2-88D3-98132503E660}" type="datetimeFigureOut">
              <a:rPr lang="en-GB" smtClean="0"/>
              <a:t>15/09/2015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6C87-EC45-465E-BD02-B4BF63C9B1A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7381-13CD-4FD2-88D3-98132503E660}" type="datetimeFigureOut">
              <a:rPr lang="en-GB" smtClean="0"/>
              <a:t>15/09/2015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6C87-EC45-465E-BD02-B4BF63C9B1A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7381-13CD-4FD2-88D3-98132503E660}" type="datetimeFigureOut">
              <a:rPr lang="en-GB" smtClean="0"/>
              <a:t>15/09/2015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6C87-EC45-465E-BD02-B4BF63C9B1A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7381-13CD-4FD2-88D3-98132503E660}" type="datetimeFigureOut">
              <a:rPr lang="en-GB" smtClean="0"/>
              <a:t>15/09/2015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6C87-EC45-465E-BD02-B4BF63C9B1A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7381-13CD-4FD2-88D3-98132503E660}" type="datetimeFigureOut">
              <a:rPr lang="en-GB" smtClean="0"/>
              <a:t>15/09/2015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6C87-EC45-465E-BD02-B4BF63C9B1A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7381-13CD-4FD2-88D3-98132503E660}" type="datetimeFigureOut">
              <a:rPr lang="en-GB" smtClean="0"/>
              <a:t>15/09/2015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6C87-EC45-465E-BD02-B4BF63C9B1A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7381-13CD-4FD2-88D3-98132503E660}" type="datetimeFigureOut">
              <a:rPr lang="en-GB" smtClean="0"/>
              <a:t>15/09/2015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6C87-EC45-465E-BD02-B4BF63C9B1A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7381-13CD-4FD2-88D3-98132503E660}" type="datetimeFigureOut">
              <a:rPr lang="en-GB" smtClean="0"/>
              <a:t>15/09/2015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6C87-EC45-465E-BD02-B4BF63C9B1A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7381-13CD-4FD2-88D3-98132503E660}" type="datetimeFigureOut">
              <a:rPr lang="en-GB" smtClean="0"/>
              <a:t>15/09/2015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906C87-EC45-465E-BD02-B4BF63C9B1A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7906C87-EC45-465E-BD02-B4BF63C9B1A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6007381-13CD-4FD2-88D3-98132503E660}" type="datetimeFigureOut">
              <a:rPr lang="en-GB" smtClean="0"/>
              <a:t>15/09/2015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Broadway" panose="04040905080B02020502" pitchFamily="82" charset="0"/>
              </a:rPr>
              <a:t>Don’t Tweet Me </a:t>
            </a:r>
            <a:br>
              <a:rPr lang="en-GB" dirty="0" smtClean="0">
                <a:latin typeface="Broadway" panose="04040905080B02020502" pitchFamily="82" charset="0"/>
              </a:rPr>
            </a:br>
            <a:r>
              <a:rPr lang="en-GB" dirty="0" smtClean="0">
                <a:latin typeface="Broadway" panose="04040905080B02020502" pitchFamily="82" charset="0"/>
              </a:rPr>
              <a:t>This Way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2242502" y="5949280"/>
            <a:ext cx="4489738" cy="90872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       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8000" cy="10512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063" y="5411344"/>
            <a:ext cx="230102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98000"/>
            <a:ext cx="2242503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59" y="14047"/>
            <a:ext cx="1638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38" y="3641601"/>
            <a:ext cx="13239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7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609656" cy="3370386"/>
          </a:xfrm>
        </p:spPr>
        <p:txBody>
          <a:bodyPr/>
          <a:lstStyle/>
          <a:p>
            <a:r>
              <a:rPr lang="en-GB" dirty="0" smtClean="0"/>
              <a:t>Towards a Social Media Policy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90112"/>
            <a:ext cx="60007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1720" y="2204864"/>
            <a:ext cx="36333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WTF?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6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Social Media is good for you but…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Know the medium</a:t>
            </a:r>
            <a:br>
              <a:rPr lang="en-GB" dirty="0" smtClean="0"/>
            </a:br>
            <a:r>
              <a:rPr lang="en-GB" dirty="0" smtClean="0"/>
              <a:t>Know the benefits</a:t>
            </a:r>
            <a:br>
              <a:rPr lang="en-GB" dirty="0" smtClean="0"/>
            </a:br>
            <a:r>
              <a:rPr lang="en-GB" dirty="0" smtClean="0"/>
              <a:t>Know the risks</a:t>
            </a:r>
            <a:br>
              <a:rPr lang="en-GB" dirty="0" smtClean="0"/>
            </a:br>
            <a:r>
              <a:rPr lang="en-GB" dirty="0" smtClean="0"/>
              <a:t>Know the limits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0" name="Picture 2" descr="C:\Users\seamusdo\AppData\Local\Microsoft\Windows\Temporary Internet Files\Content.IE5\163V1OR4\Twitter-Melding-Medium-Message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4958808"/>
            <a:ext cx="1568807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eamusdo\AppData\Local\Microsoft\Windows\Temporary Internet Files\Content.IE5\163V1OR4\adesivo-facebook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324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seamusdo\AppData\Local\Microsoft\Windows\Temporary Internet Files\Content.IE5\163V1OR4\linkedi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" y="5426808"/>
            <a:ext cx="1881653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seamusdo\AppData\Local\Microsoft\Windows\Temporary Internet Files\Content.IE5\23IVXCWY\google-whatsapp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64" y="5426808"/>
            <a:ext cx="231274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But why do we need a policy?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800600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1200" dirty="0" smtClean="0"/>
              <a:t>Most employees interact </a:t>
            </a:r>
            <a:r>
              <a:rPr lang="en-GB" sz="11200" dirty="0"/>
              <a:t>on </a:t>
            </a:r>
            <a:r>
              <a:rPr lang="en-GB" sz="11200" dirty="0" smtClean="0"/>
              <a:t>social media – at work and outside.</a:t>
            </a:r>
          </a:p>
          <a:p>
            <a:endParaRPr lang="en-GB" sz="11200" dirty="0" smtClean="0"/>
          </a:p>
          <a:p>
            <a:r>
              <a:rPr lang="en-GB" sz="11200" dirty="0" smtClean="0"/>
              <a:t>Corporate </a:t>
            </a:r>
            <a:r>
              <a:rPr lang="en-GB" sz="11200" dirty="0"/>
              <a:t>social media </a:t>
            </a:r>
            <a:r>
              <a:rPr lang="en-GB" sz="11200" dirty="0" smtClean="0"/>
              <a:t>policy brings clarity for employer and employee.</a:t>
            </a:r>
            <a:endParaRPr lang="en-GB" sz="11200" dirty="0"/>
          </a:p>
          <a:p>
            <a:endParaRPr lang="en-GB" sz="11200" dirty="0" smtClean="0"/>
          </a:p>
          <a:p>
            <a:r>
              <a:rPr lang="en-GB" sz="11200" dirty="0" smtClean="0"/>
              <a:t> Comments on social media reflect on the organisation.</a:t>
            </a:r>
          </a:p>
          <a:p>
            <a:endParaRPr lang="en-GB" sz="11200" dirty="0" smtClean="0"/>
          </a:p>
          <a:p>
            <a:r>
              <a:rPr lang="en-GB" sz="11200" dirty="0" smtClean="0"/>
              <a:t>Mention </a:t>
            </a:r>
            <a:r>
              <a:rPr lang="en-GB" sz="11200" dirty="0"/>
              <a:t>of </a:t>
            </a:r>
            <a:r>
              <a:rPr lang="en-GB" sz="11200" dirty="0" smtClean="0"/>
              <a:t>a company/organisation employer in </a:t>
            </a:r>
            <a:r>
              <a:rPr lang="en-GB" sz="11200" dirty="0"/>
              <a:t>professional or </a:t>
            </a:r>
            <a:r>
              <a:rPr lang="en-GB" sz="11200" dirty="0" smtClean="0"/>
              <a:t>personal can have consequences.</a:t>
            </a:r>
          </a:p>
          <a:p>
            <a:endParaRPr lang="en-GB" sz="11200" dirty="0"/>
          </a:p>
          <a:p>
            <a:endParaRPr lang="en-GB" sz="11200" dirty="0" smtClean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Tips for Writing a Social Media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0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698477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sz="6000" dirty="0" smtClean="0">
                <a:solidFill>
                  <a:srgbClr val="FF0000"/>
                </a:solidFill>
              </a:rPr>
              <a:t>Key Elements of Policy</a:t>
            </a:r>
            <a:endParaRPr lang="en-GB" sz="6000" dirty="0">
              <a:solidFill>
                <a:srgbClr val="FF0000"/>
              </a:solidFill>
            </a:endParaRPr>
          </a:p>
          <a:p>
            <a:r>
              <a:rPr lang="en-GB" sz="2800" dirty="0" smtClean="0"/>
              <a:t>What is the overall approach to social media?</a:t>
            </a:r>
          </a:p>
          <a:p>
            <a:r>
              <a:rPr lang="en-GB" sz="2800" dirty="0" smtClean="0"/>
              <a:t> Ground rules.</a:t>
            </a:r>
          </a:p>
          <a:p>
            <a:endParaRPr lang="en-GB" sz="2800" dirty="0"/>
          </a:p>
          <a:p>
            <a:r>
              <a:rPr lang="en-GB" sz="2800" dirty="0" smtClean="0"/>
              <a:t>What are ru</a:t>
            </a:r>
            <a:r>
              <a:rPr lang="en-GB" sz="2800" i="1" dirty="0" smtClean="0"/>
              <a:t>l</a:t>
            </a:r>
            <a:r>
              <a:rPr lang="en-GB" sz="2800" dirty="0" smtClean="0"/>
              <a:t>es covering  employer name, corporate colours, </a:t>
            </a:r>
            <a:r>
              <a:rPr lang="en-GB" sz="2800" dirty="0"/>
              <a:t>fonts, logos, </a:t>
            </a:r>
            <a:r>
              <a:rPr lang="en-GB" sz="2800" dirty="0" smtClean="0"/>
              <a:t>etc?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 smtClean="0"/>
              <a:t>What is appropriate </a:t>
            </a:r>
            <a:r>
              <a:rPr lang="en-GB" sz="2800" dirty="0"/>
              <a:t>communication </a:t>
            </a:r>
            <a:r>
              <a:rPr lang="en-GB" sz="2800" dirty="0" smtClean="0"/>
              <a:t>practices, both </a:t>
            </a:r>
            <a:r>
              <a:rPr lang="en-GB" sz="2800" dirty="0"/>
              <a:t>on and off </a:t>
            </a:r>
            <a:r>
              <a:rPr lang="en-GB" sz="2800" dirty="0" smtClean="0"/>
              <a:t>duty?</a:t>
            </a:r>
          </a:p>
          <a:p>
            <a:endParaRPr lang="en-GB" sz="2800" dirty="0" smtClean="0"/>
          </a:p>
          <a:p>
            <a:r>
              <a:rPr lang="en-GB" sz="2800" dirty="0" smtClean="0"/>
              <a:t> Confidentiality of company information.</a:t>
            </a:r>
          </a:p>
        </p:txBody>
      </p:sp>
    </p:spTree>
    <p:extLst>
      <p:ext uri="{BB962C8B-B14F-4D97-AF65-F5344CB8AC3E}">
        <p14:creationId xmlns:p14="http://schemas.microsoft.com/office/powerpoint/2010/main" val="13342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Tread carefully: the perils of digital footprints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26208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 smtClean="0"/>
          </a:p>
          <a:p>
            <a:r>
              <a:rPr lang="en-GB" dirty="0" smtClean="0"/>
              <a:t>Would you write it in a memo?</a:t>
            </a:r>
          </a:p>
          <a:p>
            <a:r>
              <a:rPr lang="en-GB" dirty="0" smtClean="0"/>
              <a:t>Would you say it at a face to face meeting?</a:t>
            </a:r>
          </a:p>
          <a:p>
            <a:r>
              <a:rPr lang="en-GB" dirty="0" smtClean="0"/>
              <a:t>Would you say it to your boss?</a:t>
            </a:r>
          </a:p>
          <a:p>
            <a:r>
              <a:rPr lang="en-GB" dirty="0" smtClean="0"/>
              <a:t>Would you say it in front of a judge?</a:t>
            </a:r>
          </a:p>
          <a:p>
            <a:r>
              <a:rPr lang="en-GB" dirty="0" smtClean="0"/>
              <a:t>Would you say it to your granny?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215"/>
            <a:ext cx="2381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3848" y="5589239"/>
            <a:ext cx="405074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Your 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text here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38503"/>
            <a:ext cx="1943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eamusdo\AppData\Local\Microsoft\Windows\Temporary Internet Files\Content.IE5\1F9PJQCC\MemoL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324000" cy="71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amusdo\AppData\Local\Microsoft\Windows\Temporary Internet Files\Content.IE5\07EV7I0Y\icon_43498-300x30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16" y="2087224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eamusdo\AppData\Local\Microsoft\Windows\Temporary Internet Files\Content.IE5\PF8LE29N\judge_hammer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57" y="3193615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eamusdo\AppData\Local\Microsoft\Windows\Temporary Internet Files\Content.IE5\NDVLDZR3\Pointy-Haired_Boss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623" y="2781454"/>
            <a:ext cx="396000" cy="41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eamusdo\AppData\Local\Microsoft\Windows\Temporary Internet Files\Content.IE5\1MWIIAA9\cartoon-clip-art-scolding-old-woman[1]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16" y="3481615"/>
            <a:ext cx="576000" cy="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1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7505"/>
            <a:ext cx="7620000" cy="1143000"/>
          </a:xfrm>
        </p:spPr>
        <p:txBody>
          <a:bodyPr/>
          <a:lstStyle/>
          <a:p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Cardinal rules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4000" dirty="0" smtClean="0"/>
              <a:t>Do not tweet while drunk</a:t>
            </a:r>
            <a:br>
              <a:rPr lang="en-GB" sz="4000" dirty="0" smtClean="0"/>
            </a:br>
            <a:r>
              <a:rPr lang="en-GB" sz="4000" dirty="0" smtClean="0"/>
              <a:t>Do not tweet while angry</a:t>
            </a:r>
            <a:br>
              <a:rPr lang="en-GB" sz="4000" dirty="0" smtClean="0"/>
            </a:br>
            <a:r>
              <a:rPr lang="en-GB" sz="4000" dirty="0" smtClean="0"/>
              <a:t>Do not pick fights</a:t>
            </a:r>
            <a:br>
              <a:rPr lang="en-GB" sz="4000" dirty="0" smtClean="0"/>
            </a:br>
            <a:r>
              <a:rPr lang="en-GB" sz="4000" dirty="0" smtClean="0"/>
              <a:t>Don’t slag off your boss</a:t>
            </a:r>
            <a:br>
              <a:rPr lang="en-GB" sz="4000" dirty="0" smtClean="0"/>
            </a:br>
            <a:r>
              <a:rPr lang="en-GB" sz="4000" dirty="0" smtClean="0"/>
              <a:t>Do not reveal secrets </a:t>
            </a:r>
            <a:br>
              <a:rPr lang="en-GB" sz="4000" dirty="0" smtClean="0"/>
            </a:br>
            <a:endParaRPr lang="en-GB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58000"/>
            <a:ext cx="275395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" y="5400675"/>
            <a:ext cx="31337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C:\Users\seamusdo\AppData\Local\Microsoft\Windows\Temporary Internet Files\Content.IE5\23IVXCWY\5611453557_158a23d55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264" y="18812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200" dirty="0" smtClean="0"/>
              <a:t>It’s OK to have an untweeted thought  </a:t>
            </a:r>
            <a:endParaRPr lang="en-GB" sz="7200" dirty="0"/>
          </a:p>
        </p:txBody>
      </p:sp>
      <p:pic>
        <p:nvPicPr>
          <p:cNvPr id="3074" name="Picture 2" descr="http://cdn.meme.am/instances/20776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73" y="2420887"/>
            <a:ext cx="410527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212</TotalTime>
  <Words>194</Words>
  <Application>Microsoft Office PowerPoint</Application>
  <PresentationFormat>On-screen Show (4:3)</PresentationFormat>
  <Paragraphs>55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Don’t Tweet Me  This Way</vt:lpstr>
      <vt:lpstr>Towards a Social Media Policy</vt:lpstr>
      <vt:lpstr>      Social Media is good for you but… Know the medium Know the benefits Know the risks Know the limits   </vt:lpstr>
      <vt:lpstr>But why do we need a policy? </vt:lpstr>
      <vt:lpstr>PowerPoint Presentation</vt:lpstr>
      <vt:lpstr>Tread carefully: the perils of digital footprints </vt:lpstr>
      <vt:lpstr>       Cardinal rules   Do not tweet while drunk Do not tweet while angry Do not pick fights Don’t slag off your boss Do not reveal secrets  </vt:lpstr>
      <vt:lpstr>It’s OK to have an untweeted thought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Tweet Me This Way</dc:title>
  <dc:creator>Seamus Dooley</dc:creator>
  <cp:lastModifiedBy>Natalie Fox</cp:lastModifiedBy>
  <cp:revision>18</cp:revision>
  <cp:lastPrinted>2015-09-10T10:23:04Z</cp:lastPrinted>
  <dcterms:created xsi:type="dcterms:W3CDTF">2015-09-10T09:42:50Z</dcterms:created>
  <dcterms:modified xsi:type="dcterms:W3CDTF">2015-09-15T10:35:57Z</dcterms:modified>
</cp:coreProperties>
</file>