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587" r:id="rId2"/>
    <p:sldId id="571" r:id="rId3"/>
    <p:sldId id="590" r:id="rId4"/>
    <p:sldId id="592" r:id="rId5"/>
    <p:sldId id="593" r:id="rId6"/>
    <p:sldId id="594" r:id="rId7"/>
    <p:sldId id="595" r:id="rId8"/>
    <p:sldId id="596" r:id="rId9"/>
    <p:sldId id="586" r:id="rId10"/>
  </p:sldIdLst>
  <p:sldSz cx="9144000" cy="6858000" type="screen4x3"/>
  <p:notesSz cx="6669088" cy="9926638"/>
  <p:defaultTextStyle>
    <a:defPPr>
      <a:defRPr lang="en-GB"/>
    </a:defPPr>
    <a:lvl1pPr algn="l" rtl="0" fontAlgn="base">
      <a:spcBef>
        <a:spcPct val="0"/>
      </a:spcBef>
      <a:spcAft>
        <a:spcPct val="0"/>
      </a:spcAft>
      <a:defRPr sz="3200" kern="1200">
        <a:solidFill>
          <a:srgbClr val="979264"/>
        </a:solidFill>
        <a:latin typeface="Arial" pitchFamily="-105" charset="0"/>
        <a:ea typeface="ヒラギノ角ゴ Pro W3" pitchFamily="-105" charset="-128"/>
        <a:cs typeface="ヒラギノ角ゴ Pro W3" pitchFamily="-105" charset="-128"/>
      </a:defRPr>
    </a:lvl1pPr>
    <a:lvl2pPr marL="457200" algn="l" rtl="0" fontAlgn="base">
      <a:spcBef>
        <a:spcPct val="0"/>
      </a:spcBef>
      <a:spcAft>
        <a:spcPct val="0"/>
      </a:spcAft>
      <a:defRPr sz="3200" kern="1200">
        <a:solidFill>
          <a:srgbClr val="979264"/>
        </a:solidFill>
        <a:latin typeface="Arial" pitchFamily="-105" charset="0"/>
        <a:ea typeface="ヒラギノ角ゴ Pro W3" pitchFamily="-105" charset="-128"/>
        <a:cs typeface="ヒラギノ角ゴ Pro W3" pitchFamily="-105" charset="-128"/>
      </a:defRPr>
    </a:lvl2pPr>
    <a:lvl3pPr marL="914400" algn="l" rtl="0" fontAlgn="base">
      <a:spcBef>
        <a:spcPct val="0"/>
      </a:spcBef>
      <a:spcAft>
        <a:spcPct val="0"/>
      </a:spcAft>
      <a:defRPr sz="3200" kern="1200">
        <a:solidFill>
          <a:srgbClr val="979264"/>
        </a:solidFill>
        <a:latin typeface="Arial" pitchFamily="-105" charset="0"/>
        <a:ea typeface="ヒラギノ角ゴ Pro W3" pitchFamily="-105" charset="-128"/>
        <a:cs typeface="ヒラギノ角ゴ Pro W3" pitchFamily="-105" charset="-128"/>
      </a:defRPr>
    </a:lvl3pPr>
    <a:lvl4pPr marL="1371600" algn="l" rtl="0" fontAlgn="base">
      <a:spcBef>
        <a:spcPct val="0"/>
      </a:spcBef>
      <a:spcAft>
        <a:spcPct val="0"/>
      </a:spcAft>
      <a:defRPr sz="3200" kern="1200">
        <a:solidFill>
          <a:srgbClr val="979264"/>
        </a:solidFill>
        <a:latin typeface="Arial" pitchFamily="-105" charset="0"/>
        <a:ea typeface="ヒラギノ角ゴ Pro W3" pitchFamily="-105" charset="-128"/>
        <a:cs typeface="ヒラギノ角ゴ Pro W3" pitchFamily="-105" charset="-128"/>
      </a:defRPr>
    </a:lvl4pPr>
    <a:lvl5pPr marL="1828800" algn="l" rtl="0" fontAlgn="base">
      <a:spcBef>
        <a:spcPct val="0"/>
      </a:spcBef>
      <a:spcAft>
        <a:spcPct val="0"/>
      </a:spcAft>
      <a:defRPr sz="3200" kern="1200">
        <a:solidFill>
          <a:srgbClr val="979264"/>
        </a:solidFill>
        <a:latin typeface="Arial" pitchFamily="-105" charset="0"/>
        <a:ea typeface="ヒラギノ角ゴ Pro W3" pitchFamily="-105" charset="-128"/>
        <a:cs typeface="ヒラギノ角ゴ Pro W3" pitchFamily="-105" charset="-128"/>
      </a:defRPr>
    </a:lvl5pPr>
    <a:lvl6pPr marL="2286000" algn="l" defTabSz="457200" rtl="0" eaLnBrk="1" latinLnBrk="0" hangingPunct="1">
      <a:defRPr sz="3200" kern="1200">
        <a:solidFill>
          <a:srgbClr val="979264"/>
        </a:solidFill>
        <a:latin typeface="Arial" pitchFamily="-105" charset="0"/>
        <a:ea typeface="ヒラギノ角ゴ Pro W3" pitchFamily="-105" charset="-128"/>
        <a:cs typeface="ヒラギノ角ゴ Pro W3" pitchFamily="-105" charset="-128"/>
      </a:defRPr>
    </a:lvl6pPr>
    <a:lvl7pPr marL="2743200" algn="l" defTabSz="457200" rtl="0" eaLnBrk="1" latinLnBrk="0" hangingPunct="1">
      <a:defRPr sz="3200" kern="1200">
        <a:solidFill>
          <a:srgbClr val="979264"/>
        </a:solidFill>
        <a:latin typeface="Arial" pitchFamily="-105" charset="0"/>
        <a:ea typeface="ヒラギノ角ゴ Pro W3" pitchFamily="-105" charset="-128"/>
        <a:cs typeface="ヒラギノ角ゴ Pro W3" pitchFamily="-105" charset="-128"/>
      </a:defRPr>
    </a:lvl7pPr>
    <a:lvl8pPr marL="3200400" algn="l" defTabSz="457200" rtl="0" eaLnBrk="1" latinLnBrk="0" hangingPunct="1">
      <a:defRPr sz="3200" kern="1200">
        <a:solidFill>
          <a:srgbClr val="979264"/>
        </a:solidFill>
        <a:latin typeface="Arial" pitchFamily="-105" charset="0"/>
        <a:ea typeface="ヒラギノ角ゴ Pro W3" pitchFamily="-105" charset="-128"/>
        <a:cs typeface="ヒラギノ角ゴ Pro W3" pitchFamily="-105" charset="-128"/>
      </a:defRPr>
    </a:lvl8pPr>
    <a:lvl9pPr marL="3657600" algn="l" defTabSz="457200" rtl="0" eaLnBrk="1" latinLnBrk="0" hangingPunct="1">
      <a:defRPr sz="3200" kern="1200">
        <a:solidFill>
          <a:srgbClr val="979264"/>
        </a:solidFill>
        <a:latin typeface="Arial" pitchFamily="-105" charset="0"/>
        <a:ea typeface="ヒラギノ角ゴ Pro W3" pitchFamily="-105" charset="-128"/>
        <a:cs typeface="ヒラギノ角ゴ Pro W3" pitchFamily="-105" charset="-128"/>
      </a:defRPr>
    </a:lvl9pPr>
  </p:defaultTextStyle>
  <p:extLst>
    <p:ext uri="{EFAFB233-063F-42B5-8137-9DF3F51BA10A}">
      <p15:sldGuideLst xmlns:p15="http://schemas.microsoft.com/office/powerpoint/2012/main">
        <p15:guide id="1" orient="horz" pos="674">
          <p15:clr>
            <a:srgbClr val="A4A3A4"/>
          </p15:clr>
        </p15:guide>
        <p15:guide id="2" orient="horz" pos="340">
          <p15:clr>
            <a:srgbClr val="A4A3A4"/>
          </p15:clr>
        </p15:guide>
        <p15:guide id="3" orient="horz" pos="3765">
          <p15:clr>
            <a:srgbClr val="A4A3A4"/>
          </p15:clr>
        </p15:guide>
        <p15:guide id="4" orient="horz" pos="3052">
          <p15:clr>
            <a:srgbClr val="A4A3A4"/>
          </p15:clr>
        </p15:guide>
        <p15:guide id="5" orient="horz" pos="972">
          <p15:clr>
            <a:srgbClr val="A4A3A4"/>
          </p15:clr>
        </p15:guide>
        <p15:guide id="6" orient="horz" pos="2345">
          <p15:clr>
            <a:srgbClr val="A4A3A4"/>
          </p15:clr>
        </p15:guide>
        <p15:guide id="7" orient="horz" pos="2015">
          <p15:clr>
            <a:srgbClr val="A4A3A4"/>
          </p15:clr>
        </p15:guide>
        <p15:guide id="8" orient="horz" pos="1637">
          <p15:clr>
            <a:srgbClr val="A4A3A4"/>
          </p15:clr>
        </p15:guide>
        <p15:guide id="9" pos="388">
          <p15:clr>
            <a:srgbClr val="A4A3A4"/>
          </p15:clr>
        </p15:guide>
        <p15:guide id="10" pos="1620">
          <p15:clr>
            <a:srgbClr val="A4A3A4"/>
          </p15:clr>
        </p15:guide>
        <p15:guide id="11" pos="2860">
          <p15:clr>
            <a:srgbClr val="A4A3A4"/>
          </p15:clr>
        </p15:guide>
        <p15:guide id="12" pos="4100">
          <p15:clr>
            <a:srgbClr val="A4A3A4"/>
          </p15:clr>
        </p15:guide>
        <p15:guide id="13" pos="5348">
          <p15:clr>
            <a:srgbClr val="A4A3A4"/>
          </p15:clr>
        </p15:guide>
      </p15:sldGuideLst>
    </p:ext>
    <p:ext uri="{2D200454-40CA-4A62-9FC3-DE9A4176ACB9}">
      <p15:notesGuideLst xmlns:p15="http://schemas.microsoft.com/office/powerpoint/2012/main">
        <p15:guide id="1" orient="horz" pos="3126">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29C"/>
    <a:srgbClr val="DE6526"/>
    <a:srgbClr val="5DAD35"/>
    <a:srgbClr val="747678"/>
    <a:srgbClr val="010000"/>
    <a:srgbClr val="4B306A"/>
    <a:srgbClr val="00A1DE"/>
    <a:srgbClr val="FFFFFF"/>
    <a:srgbClr val="FFFDFC"/>
    <a:srgbClr val="B9B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autoAdjust="0"/>
    <p:restoredTop sz="94699" autoAdjust="0"/>
  </p:normalViewPr>
  <p:slideViewPr>
    <p:cSldViewPr snapToGrid="0">
      <p:cViewPr varScale="1">
        <p:scale>
          <a:sx n="109" d="100"/>
          <a:sy n="109" d="100"/>
        </p:scale>
        <p:origin x="1674" y="102"/>
      </p:cViewPr>
      <p:guideLst>
        <p:guide orient="horz" pos="674"/>
        <p:guide orient="horz" pos="340"/>
        <p:guide orient="horz" pos="3765"/>
        <p:guide orient="horz" pos="3052"/>
        <p:guide orient="horz" pos="972"/>
        <p:guide orient="horz" pos="2345"/>
        <p:guide orient="horz" pos="2015"/>
        <p:guide orient="horz" pos="1637"/>
        <p:guide pos="388"/>
        <p:guide pos="1620"/>
        <p:guide pos="2860"/>
        <p:guide pos="4100"/>
        <p:guide pos="534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100" d="100"/>
          <a:sy n="100" d="100"/>
        </p:scale>
        <p:origin x="-4456" y="-96"/>
      </p:cViewPr>
      <p:guideLst>
        <p:guide orient="horz" pos="3126"/>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IE" dirty="0" smtClean="0"/>
              <a:t>Child and Family Homelessness 2015 - 2018</a:t>
            </a:r>
            <a:endParaRPr lang="en-IE"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Families</c:v>
                </c:pt>
              </c:strCache>
            </c:strRef>
          </c:tx>
          <c:spPr>
            <a:solidFill>
              <a:schemeClr val="accent1"/>
            </a:solidFill>
            <a:ln>
              <a:noFill/>
            </a:ln>
            <a:effectLst/>
          </c:spPr>
          <c:invertIfNegative val="0"/>
          <c:cat>
            <c:numRef>
              <c:f>Sheet1!$A$2:$A$5</c:f>
              <c:numCache>
                <c:formatCode>General</c:formatCode>
                <c:ptCount val="4"/>
                <c:pt idx="0">
                  <c:v>2015</c:v>
                </c:pt>
                <c:pt idx="1">
                  <c:v>2016</c:v>
                </c:pt>
                <c:pt idx="2">
                  <c:v>2017</c:v>
                </c:pt>
                <c:pt idx="3">
                  <c:v>2018</c:v>
                </c:pt>
              </c:numCache>
            </c:numRef>
          </c:cat>
          <c:val>
            <c:numRef>
              <c:f>Sheet1!$B$2:$B$5</c:f>
              <c:numCache>
                <c:formatCode>General</c:formatCode>
                <c:ptCount val="4"/>
                <c:pt idx="0">
                  <c:v>775</c:v>
                </c:pt>
                <c:pt idx="1">
                  <c:v>1178</c:v>
                </c:pt>
                <c:pt idx="2">
                  <c:v>1463</c:v>
                </c:pt>
                <c:pt idx="3">
                  <c:v>1709</c:v>
                </c:pt>
              </c:numCache>
            </c:numRef>
          </c:val>
          <c:extLst>
            <c:ext xmlns:c16="http://schemas.microsoft.com/office/drawing/2014/chart" uri="{C3380CC4-5D6E-409C-BE32-E72D297353CC}">
              <c16:uniqueId val="{00000000-264B-429A-A22C-CA4FB09282F8}"/>
            </c:ext>
          </c:extLst>
        </c:ser>
        <c:ser>
          <c:idx val="1"/>
          <c:order val="1"/>
          <c:tx>
            <c:strRef>
              <c:f>Sheet1!$C$1</c:f>
              <c:strCache>
                <c:ptCount val="1"/>
                <c:pt idx="0">
                  <c:v>Children</c:v>
                </c:pt>
              </c:strCache>
            </c:strRef>
          </c:tx>
          <c:spPr>
            <a:solidFill>
              <a:schemeClr val="accent2"/>
            </a:solidFill>
            <a:ln>
              <a:noFill/>
            </a:ln>
            <a:effectLst/>
          </c:spPr>
          <c:invertIfNegative val="0"/>
          <c:cat>
            <c:numRef>
              <c:f>Sheet1!$A$2:$A$5</c:f>
              <c:numCache>
                <c:formatCode>General</c:formatCode>
                <c:ptCount val="4"/>
                <c:pt idx="0">
                  <c:v>2015</c:v>
                </c:pt>
                <c:pt idx="1">
                  <c:v>2016</c:v>
                </c:pt>
                <c:pt idx="2">
                  <c:v>2017</c:v>
                </c:pt>
                <c:pt idx="3">
                  <c:v>2018</c:v>
                </c:pt>
              </c:numCache>
            </c:numRef>
          </c:cat>
          <c:val>
            <c:numRef>
              <c:f>Sheet1!$C$2:$C$5</c:f>
              <c:numCache>
                <c:formatCode>General</c:formatCode>
                <c:ptCount val="4"/>
                <c:pt idx="0">
                  <c:v>1616</c:v>
                </c:pt>
                <c:pt idx="1">
                  <c:v>2470</c:v>
                </c:pt>
                <c:pt idx="2">
                  <c:v>3194</c:v>
                </c:pt>
                <c:pt idx="3">
                  <c:v>3725</c:v>
                </c:pt>
              </c:numCache>
            </c:numRef>
          </c:val>
          <c:extLst>
            <c:ext xmlns:c16="http://schemas.microsoft.com/office/drawing/2014/chart" uri="{C3380CC4-5D6E-409C-BE32-E72D297353CC}">
              <c16:uniqueId val="{00000001-264B-429A-A22C-CA4FB09282F8}"/>
            </c:ext>
          </c:extLst>
        </c:ser>
        <c:dLbls>
          <c:showLegendKey val="0"/>
          <c:showVal val="0"/>
          <c:showCatName val="0"/>
          <c:showSerName val="0"/>
          <c:showPercent val="0"/>
          <c:showBubbleSize val="0"/>
        </c:dLbls>
        <c:gapWidth val="219"/>
        <c:overlap val="-27"/>
        <c:axId val="490853744"/>
        <c:axId val="490856040"/>
      </c:barChart>
      <c:catAx>
        <c:axId val="490853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90856040"/>
        <c:crosses val="autoZero"/>
        <c:auto val="1"/>
        <c:lblAlgn val="ctr"/>
        <c:lblOffset val="100"/>
        <c:noMultiLvlLbl val="0"/>
      </c:catAx>
      <c:valAx>
        <c:axId val="490856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908537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solidFill>
                  <a:schemeClr val="tx1"/>
                </a:solidFill>
                <a:latin typeface="Times" pitchFamily="-65" charset="0"/>
                <a:ea typeface="ヒラギノ角ゴ Pro W3" pitchFamily="-65" charset="-128"/>
                <a:cs typeface="ヒラギノ角ゴ Pro W3" pitchFamily="-65" charset="-128"/>
              </a:defRPr>
            </a:lvl1pPr>
          </a:lstStyle>
          <a:p>
            <a:pPr>
              <a:defRPr/>
            </a:pPr>
            <a:endParaRPr lang="en-US"/>
          </a:p>
        </p:txBody>
      </p:sp>
      <p:sp>
        <p:nvSpPr>
          <p:cNvPr id="8195" name="Rectangle 3"/>
          <p:cNvSpPr>
            <a:spLocks noGrp="1" noChangeArrowheads="1"/>
          </p:cNvSpPr>
          <p:nvPr>
            <p:ph type="dt" sz="quarter" idx="1"/>
          </p:nvPr>
        </p:nvSpPr>
        <p:spPr bwMode="auto">
          <a:xfrm>
            <a:off x="3779838"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chemeClr val="tx1"/>
                </a:solidFill>
                <a:latin typeface="Times" pitchFamily="-65" charset="0"/>
                <a:ea typeface="ヒラギノ角ゴ Pro W3" pitchFamily="-65" charset="-128"/>
                <a:cs typeface="ヒラギノ角ゴ Pro W3" pitchFamily="-65" charset="-128"/>
              </a:defRPr>
            </a:lvl1pPr>
          </a:lstStyle>
          <a:p>
            <a:pPr>
              <a:defRPr/>
            </a:pPr>
            <a:endParaRPr lang="en-US"/>
          </a:p>
        </p:txBody>
      </p:sp>
      <p:sp>
        <p:nvSpPr>
          <p:cNvPr id="8196" name="Rectangle 4"/>
          <p:cNvSpPr>
            <a:spLocks noGrp="1" noChangeArrowheads="1"/>
          </p:cNvSpPr>
          <p:nvPr>
            <p:ph type="ftr" sz="quarter" idx="2"/>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solidFill>
                  <a:schemeClr val="tx1"/>
                </a:solidFill>
                <a:latin typeface="Times" pitchFamily="-65" charset="0"/>
                <a:ea typeface="ヒラギノ角ゴ Pro W3" pitchFamily="-65" charset="-128"/>
                <a:cs typeface="ヒラギノ角ゴ Pro W3" pitchFamily="-65" charset="-128"/>
              </a:defRPr>
            </a:lvl1pPr>
          </a:lstStyle>
          <a:p>
            <a:pPr>
              <a:defRPr/>
            </a:pPr>
            <a:endParaRPr lang="en-US"/>
          </a:p>
        </p:txBody>
      </p:sp>
      <p:sp>
        <p:nvSpPr>
          <p:cNvPr id="8197" name="Rectangle 5"/>
          <p:cNvSpPr>
            <a:spLocks noGrp="1" noChangeArrowheads="1"/>
          </p:cNvSpPr>
          <p:nvPr>
            <p:ph type="sldNum" sz="quarter" idx="3"/>
          </p:nvPr>
        </p:nvSpPr>
        <p:spPr bwMode="auto">
          <a:xfrm>
            <a:off x="3779838"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solidFill>
                  <a:schemeClr val="tx1"/>
                </a:solidFill>
                <a:latin typeface="Times" pitchFamily="-65" charset="0"/>
                <a:ea typeface="ヒラギノ角ゴ Pro W3" pitchFamily="-65" charset="-128"/>
                <a:cs typeface="ヒラギノ角ゴ Pro W3" pitchFamily="-65" charset="-128"/>
              </a:defRPr>
            </a:lvl1pPr>
          </a:lstStyle>
          <a:p>
            <a:pPr>
              <a:defRPr/>
            </a:pPr>
            <a:fld id="{7185B7B0-45D3-2849-A5D7-91B18301C558}" type="slidenum">
              <a:rPr lang="en-GB"/>
              <a:pPr>
                <a:defRPr/>
              </a:pPr>
              <a:t>‹#›</a:t>
            </a:fld>
            <a:endParaRPr lang="en-GB"/>
          </a:p>
        </p:txBody>
      </p:sp>
    </p:spTree>
    <p:extLst>
      <p:ext uri="{BB962C8B-B14F-4D97-AF65-F5344CB8AC3E}">
        <p14:creationId xmlns:p14="http://schemas.microsoft.com/office/powerpoint/2010/main" val="2413041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65" charset="0"/>
                <a:ea typeface="ヒラギノ角ゴ Pro W3" pitchFamily="-65" charset="-128"/>
                <a:cs typeface="ヒラギノ角ゴ Pro W3" pitchFamily="-65" charset="-128"/>
              </a:defRPr>
            </a:lvl1pPr>
          </a:lstStyle>
          <a:p>
            <a:pPr>
              <a:defRPr/>
            </a:pPr>
            <a:endParaRPr lang="en-US"/>
          </a:p>
        </p:txBody>
      </p:sp>
      <p:sp>
        <p:nvSpPr>
          <p:cNvPr id="17411" name="Rectangle 3"/>
          <p:cNvSpPr>
            <a:spLocks noGrp="1" noChangeArrowheads="1"/>
          </p:cNvSpPr>
          <p:nvPr>
            <p:ph type="dt" idx="1"/>
          </p:nvPr>
        </p:nvSpPr>
        <p:spPr bwMode="auto">
          <a:xfrm>
            <a:off x="3779838"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65" charset="0"/>
                <a:ea typeface="ヒラギノ角ゴ Pro W3" pitchFamily="-65" charset="-128"/>
                <a:cs typeface="ヒラギノ角ゴ Pro W3" pitchFamily="-65" charset="-128"/>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889000" y="4714875"/>
            <a:ext cx="4891088"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7414" name="Rectangle 6"/>
          <p:cNvSpPr>
            <a:spLocks noGrp="1" noChangeArrowheads="1"/>
          </p:cNvSpPr>
          <p:nvPr>
            <p:ph type="ftr" sz="quarter" idx="4"/>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65" charset="0"/>
                <a:ea typeface="ヒラギノ角ゴ Pro W3" pitchFamily="-65" charset="-128"/>
                <a:cs typeface="ヒラギノ角ゴ Pro W3" pitchFamily="-65" charset="-128"/>
              </a:defRPr>
            </a:lvl1pPr>
          </a:lstStyle>
          <a:p>
            <a:pPr>
              <a:defRPr/>
            </a:pPr>
            <a:endParaRPr lang="en-US"/>
          </a:p>
        </p:txBody>
      </p:sp>
      <p:sp>
        <p:nvSpPr>
          <p:cNvPr id="17415" name="Rectangle 7"/>
          <p:cNvSpPr>
            <a:spLocks noGrp="1" noChangeArrowheads="1"/>
          </p:cNvSpPr>
          <p:nvPr>
            <p:ph type="sldNum" sz="quarter" idx="5"/>
          </p:nvPr>
        </p:nvSpPr>
        <p:spPr bwMode="auto">
          <a:xfrm>
            <a:off x="3779838"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65" charset="0"/>
                <a:ea typeface="ヒラギノ角ゴ Pro W3" pitchFamily="-65" charset="-128"/>
                <a:cs typeface="ヒラギノ角ゴ Pro W3" pitchFamily="-65" charset="-128"/>
              </a:defRPr>
            </a:lvl1pPr>
          </a:lstStyle>
          <a:p>
            <a:pPr>
              <a:defRPr/>
            </a:pPr>
            <a:fld id="{5C41405F-21EB-9346-A71F-5C9BBED65A5B}" type="slidenum">
              <a:rPr lang="en-GB"/>
              <a:pPr>
                <a:defRPr/>
              </a:pPr>
              <a:t>‹#›</a:t>
            </a:fld>
            <a:endParaRPr lang="en-GB"/>
          </a:p>
        </p:txBody>
      </p:sp>
    </p:spTree>
    <p:extLst>
      <p:ext uri="{BB962C8B-B14F-4D97-AF65-F5344CB8AC3E}">
        <p14:creationId xmlns:p14="http://schemas.microsoft.com/office/powerpoint/2010/main" val="7876891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65" charset="0"/>
        <a:ea typeface="ヒラギノ角ゴ Pro W3" pitchFamily="-65" charset="-128"/>
        <a:cs typeface="ヒラギノ角ゴ Pro W3" pitchFamily="-65" charset="-128"/>
      </a:defRPr>
    </a:lvl1pPr>
    <a:lvl2pPr marL="457200" algn="l" rtl="0" eaLnBrk="0" fontAlgn="base" hangingPunct="0">
      <a:spcBef>
        <a:spcPct val="30000"/>
      </a:spcBef>
      <a:spcAft>
        <a:spcPct val="0"/>
      </a:spcAft>
      <a:defRPr sz="1200" kern="1200">
        <a:solidFill>
          <a:schemeClr val="tx1"/>
        </a:solidFill>
        <a:latin typeface="Times" pitchFamily="-65" charset="0"/>
        <a:ea typeface="ヒラギノ角ゴ Pro W3" pitchFamily="-65" charset="-128"/>
        <a:cs typeface="+mn-cs"/>
      </a:defRPr>
    </a:lvl2pPr>
    <a:lvl3pPr marL="914400" algn="l" rtl="0" eaLnBrk="0" fontAlgn="base" hangingPunct="0">
      <a:spcBef>
        <a:spcPct val="30000"/>
      </a:spcBef>
      <a:spcAft>
        <a:spcPct val="0"/>
      </a:spcAft>
      <a:defRPr sz="1200" kern="1200">
        <a:solidFill>
          <a:schemeClr val="tx1"/>
        </a:solidFill>
        <a:latin typeface="Times" pitchFamily="-65" charset="0"/>
        <a:ea typeface="ＭＳ Ｐゴシック" pitchFamily="-111" charset="-128"/>
        <a:cs typeface="ＭＳ Ｐゴシック" pitchFamily="-111" charset="-128"/>
      </a:defRPr>
    </a:lvl3pPr>
    <a:lvl4pPr marL="1371600" algn="l" rtl="0" eaLnBrk="0" fontAlgn="base" hangingPunct="0">
      <a:spcBef>
        <a:spcPct val="30000"/>
      </a:spcBef>
      <a:spcAft>
        <a:spcPct val="0"/>
      </a:spcAft>
      <a:defRPr sz="1200" kern="1200">
        <a:solidFill>
          <a:schemeClr val="tx1"/>
        </a:solidFill>
        <a:latin typeface="Times" pitchFamily="-65" charset="0"/>
        <a:ea typeface="ＭＳ Ｐゴシック" pitchFamily="-111" charset="-128"/>
        <a:cs typeface="ＭＳ Ｐゴシック" pitchFamily="-111" charset="-128"/>
      </a:defRPr>
    </a:lvl4pPr>
    <a:lvl5pPr marL="1828800" algn="l" rtl="0" eaLnBrk="0" fontAlgn="base" hangingPunct="0">
      <a:spcBef>
        <a:spcPct val="30000"/>
      </a:spcBef>
      <a:spcAft>
        <a:spcPct val="0"/>
      </a:spcAft>
      <a:defRPr sz="1200" kern="1200">
        <a:solidFill>
          <a:schemeClr val="tx1"/>
        </a:solidFill>
        <a:latin typeface="Times" pitchFamily="-65" charset="0"/>
        <a:ea typeface="ＭＳ Ｐゴシック" pitchFamily="-111" charset="-128"/>
        <a:cs typeface="ＭＳ Ｐゴシック" pitchFamily="-111"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E" altLang="en-US" smtClean="0">
              <a:latin typeface="Times" pitchFamily="18" charset="0"/>
              <a:ea typeface="ヒラギノ角ゴ Pro W3"/>
              <a:cs typeface="ヒラギノ角ゴ Pro W3"/>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pitchFamily="18" charset="0"/>
                <a:ea typeface="ヒラギノ角ゴ Pro W3"/>
                <a:cs typeface="ヒラギノ角ゴ Pro W3"/>
              </a:defRPr>
            </a:lvl1pPr>
            <a:lvl2pPr marL="742950" indent="-285750" eaLnBrk="0" hangingPunct="0">
              <a:spcBef>
                <a:spcPct val="30000"/>
              </a:spcBef>
              <a:defRPr sz="1200">
                <a:solidFill>
                  <a:schemeClr val="tx1"/>
                </a:solidFill>
                <a:latin typeface="Times" pitchFamily="18" charset="0"/>
                <a:ea typeface="ヒラギノ角ゴ Pro W3"/>
                <a:cs typeface="ヒラギノ角ゴ Pro W3"/>
              </a:defRPr>
            </a:lvl2pPr>
            <a:lvl3pPr marL="1143000" indent="-228600" eaLnBrk="0" hangingPunct="0">
              <a:spcBef>
                <a:spcPct val="30000"/>
              </a:spcBef>
              <a:defRPr sz="1200">
                <a:solidFill>
                  <a:schemeClr val="tx1"/>
                </a:solidFill>
                <a:latin typeface="Times" pitchFamily="18" charset="0"/>
                <a:ea typeface="MS PGothic" pitchFamily="34" charset="-128"/>
                <a:cs typeface="ヒラギノ角ゴ Pro W3"/>
              </a:defRPr>
            </a:lvl3pPr>
            <a:lvl4pPr marL="1600200" indent="-228600" eaLnBrk="0" hangingPunct="0">
              <a:spcBef>
                <a:spcPct val="30000"/>
              </a:spcBef>
              <a:defRPr sz="1200">
                <a:solidFill>
                  <a:schemeClr val="tx1"/>
                </a:solidFill>
                <a:latin typeface="Times" pitchFamily="18" charset="0"/>
                <a:ea typeface="MS PGothic" pitchFamily="34" charset="-128"/>
                <a:cs typeface="ヒラギノ角ゴ Pro W3"/>
              </a:defRPr>
            </a:lvl4pPr>
            <a:lvl5pPr marL="2057400" indent="-228600" eaLnBrk="0" hangingPunct="0">
              <a:spcBef>
                <a:spcPct val="30000"/>
              </a:spcBef>
              <a:defRPr sz="1200">
                <a:solidFill>
                  <a:schemeClr val="tx1"/>
                </a:solidFill>
                <a:latin typeface="Times" pitchFamily="18" charset="0"/>
                <a:ea typeface="MS PGothic" pitchFamily="34" charset="-128"/>
                <a:cs typeface="ヒラギノ角ゴ Pro W3"/>
              </a:defRPr>
            </a:lvl5pPr>
            <a:lvl6pPr marL="2514600" indent="-228600" eaLnBrk="0" fontAlgn="base" hangingPunct="0">
              <a:spcBef>
                <a:spcPct val="30000"/>
              </a:spcBef>
              <a:spcAft>
                <a:spcPct val="0"/>
              </a:spcAft>
              <a:defRPr sz="1200">
                <a:solidFill>
                  <a:schemeClr val="tx1"/>
                </a:solidFill>
                <a:latin typeface="Times" pitchFamily="18" charset="0"/>
                <a:ea typeface="MS PGothic" pitchFamily="34" charset="-128"/>
                <a:cs typeface="ヒラギノ角ゴ Pro W3"/>
              </a:defRPr>
            </a:lvl6pPr>
            <a:lvl7pPr marL="2971800" indent="-228600" eaLnBrk="0" fontAlgn="base" hangingPunct="0">
              <a:spcBef>
                <a:spcPct val="30000"/>
              </a:spcBef>
              <a:spcAft>
                <a:spcPct val="0"/>
              </a:spcAft>
              <a:defRPr sz="1200">
                <a:solidFill>
                  <a:schemeClr val="tx1"/>
                </a:solidFill>
                <a:latin typeface="Times" pitchFamily="18" charset="0"/>
                <a:ea typeface="MS PGothic" pitchFamily="34" charset="-128"/>
                <a:cs typeface="ヒラギノ角ゴ Pro W3"/>
              </a:defRPr>
            </a:lvl7pPr>
            <a:lvl8pPr marL="3429000" indent="-228600" eaLnBrk="0" fontAlgn="base" hangingPunct="0">
              <a:spcBef>
                <a:spcPct val="30000"/>
              </a:spcBef>
              <a:spcAft>
                <a:spcPct val="0"/>
              </a:spcAft>
              <a:defRPr sz="1200">
                <a:solidFill>
                  <a:schemeClr val="tx1"/>
                </a:solidFill>
                <a:latin typeface="Times" pitchFamily="18" charset="0"/>
                <a:ea typeface="MS PGothic" pitchFamily="34" charset="-128"/>
                <a:cs typeface="ヒラギノ角ゴ Pro W3"/>
              </a:defRPr>
            </a:lvl8pPr>
            <a:lvl9pPr marL="3886200" indent="-228600" eaLnBrk="0" fontAlgn="base" hangingPunct="0">
              <a:spcBef>
                <a:spcPct val="30000"/>
              </a:spcBef>
              <a:spcAft>
                <a:spcPct val="0"/>
              </a:spcAft>
              <a:defRPr sz="1200">
                <a:solidFill>
                  <a:schemeClr val="tx1"/>
                </a:solidFill>
                <a:latin typeface="Times" pitchFamily="18" charset="0"/>
                <a:ea typeface="MS PGothic" pitchFamily="34" charset="-128"/>
                <a:cs typeface="ヒラギノ角ゴ Pro W3"/>
              </a:defRPr>
            </a:lvl9pPr>
          </a:lstStyle>
          <a:p>
            <a:pPr>
              <a:spcBef>
                <a:spcPct val="0"/>
              </a:spcBef>
            </a:pPr>
            <a:fld id="{791C9BF6-7B76-4E0B-8F37-FDD6FDC9A472}" type="slidenum">
              <a:rPr lang="en-GB" altLang="en-US" smtClean="0">
                <a:solidFill>
                  <a:srgbClr val="979264"/>
                </a:solidFill>
                <a:latin typeface="Arial" pitchFamily="34" charset="0"/>
              </a:rPr>
              <a:pPr>
                <a:spcBef>
                  <a:spcPct val="0"/>
                </a:spcBef>
              </a:pPr>
              <a:t>1</a:t>
            </a:fld>
            <a:endParaRPr lang="en-GB" altLang="en-US" smtClean="0">
              <a:solidFill>
                <a:srgbClr val="979264"/>
              </a:solidFill>
              <a:latin typeface="Arial" pitchFamily="34" charset="0"/>
            </a:endParaRPr>
          </a:p>
        </p:txBody>
      </p:sp>
    </p:spTree>
    <p:extLst>
      <p:ext uri="{BB962C8B-B14F-4D97-AF65-F5344CB8AC3E}">
        <p14:creationId xmlns:p14="http://schemas.microsoft.com/office/powerpoint/2010/main" val="3446303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a:defRPr/>
            </a:pPr>
            <a:fld id="{5C41405F-21EB-9346-A71F-5C9BBED65A5B}" type="slidenum">
              <a:rPr lang="en-GB" smtClean="0"/>
              <a:pPr>
                <a:defRPr/>
              </a:pPr>
              <a:t>2</a:t>
            </a:fld>
            <a:endParaRPr lang="en-GB"/>
          </a:p>
        </p:txBody>
      </p:sp>
    </p:spTree>
    <p:extLst>
      <p:ext uri="{BB962C8B-B14F-4D97-AF65-F5344CB8AC3E}">
        <p14:creationId xmlns:p14="http://schemas.microsoft.com/office/powerpoint/2010/main" val="38774796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p:cNvSpPr/>
          <p:nvPr userDrawn="1"/>
        </p:nvSpPr>
        <p:spPr bwMode="auto">
          <a:xfrm>
            <a:off x="0" y="0"/>
            <a:ext cx="9144001" cy="1541517"/>
          </a:xfrm>
          <a:prstGeom prst="rect">
            <a:avLst/>
          </a:prstGeom>
          <a:solidFill>
            <a:schemeClr val="bg2"/>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bg1"/>
              </a:solidFill>
              <a:effectLst/>
              <a:latin typeface="Arial" pitchFamily="-65" charset="0"/>
            </a:endParaRPr>
          </a:p>
        </p:txBody>
      </p:sp>
      <p:pic>
        <p:nvPicPr>
          <p:cNvPr id="5" name="Picture 4" descr="CRA_2COL_RGB.png"/>
          <p:cNvPicPr>
            <a:picLocks noChangeAspect="1"/>
          </p:cNvPicPr>
          <p:nvPr userDrawn="1"/>
        </p:nvPicPr>
        <p:blipFill>
          <a:blip r:embed="rId2"/>
          <a:stretch>
            <a:fillRect/>
          </a:stretch>
        </p:blipFill>
        <p:spPr>
          <a:xfrm>
            <a:off x="609600" y="475733"/>
            <a:ext cx="1911030" cy="972067"/>
          </a:xfrm>
          <a:prstGeom prst="rect">
            <a:avLst/>
          </a:prstGeom>
        </p:spPr>
      </p:pic>
      <p:sp>
        <p:nvSpPr>
          <p:cNvPr id="7" name="Rectangle 6"/>
          <p:cNvSpPr/>
          <p:nvPr userDrawn="1"/>
        </p:nvSpPr>
        <p:spPr bwMode="auto">
          <a:xfrm>
            <a:off x="0" y="6170083"/>
            <a:ext cx="9144000" cy="687917"/>
          </a:xfrm>
          <a:prstGeom prst="rect">
            <a:avLst/>
          </a:prstGeom>
          <a:solidFill>
            <a:schemeClr val="bg1"/>
          </a:solidFill>
          <a:ln w="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rgbClr val="979264"/>
              </a:solidFill>
              <a:effectLst/>
              <a:latin typeface="Arial" pitchFamily="-65" charset="0"/>
            </a:endParaRP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06182" y="475733"/>
            <a:ext cx="2060452" cy="155448"/>
          </a:xfrm>
          <a:prstGeom prst="rect">
            <a:avLst/>
          </a:prstGeom>
        </p:spPr>
      </p:pic>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7137857C-E3D5-874D-B976-431B9AC2E4F5}" type="slidenum">
              <a:rPr lang="en-GB" smtClean="0"/>
              <a:pPr>
                <a:defRPr/>
              </a:pPr>
              <a:t>‹#›</a:t>
            </a:fld>
            <a:endParaRPr lang="en-GB" dirty="0"/>
          </a:p>
        </p:txBody>
      </p:sp>
      <p:sp>
        <p:nvSpPr>
          <p:cNvPr id="4" name="Text Placeholder 22"/>
          <p:cNvSpPr>
            <a:spLocks noGrp="1"/>
          </p:cNvSpPr>
          <p:nvPr userDrawn="1">
            <p:ph type="body" idx="4294967295"/>
          </p:nvPr>
        </p:nvSpPr>
        <p:spPr>
          <a:xfrm>
            <a:off x="633413" y="1443743"/>
            <a:ext cx="7877175" cy="265112"/>
          </a:xfrm>
        </p:spPr>
        <p:txBody>
          <a:bodyPr/>
          <a:lstStyle/>
          <a:p>
            <a:endParaRPr lang="en-US" dirty="0">
              <a:ea typeface="ヒラギノ角ゴ Pro W3" pitchFamily="-105" charset="-128"/>
              <a:cs typeface="ヒラギノ角ゴ Pro W3" pitchFamily="-105" charset="-128"/>
            </a:endParaRPr>
          </a:p>
        </p:txBody>
      </p:sp>
      <p:cxnSp>
        <p:nvCxnSpPr>
          <p:cNvPr id="5" name="Straight Connector 4"/>
          <p:cNvCxnSpPr/>
          <p:nvPr userDrawn="1"/>
        </p:nvCxnSpPr>
        <p:spPr bwMode="auto">
          <a:xfrm>
            <a:off x="611188" y="5978525"/>
            <a:ext cx="7905750" cy="1588"/>
          </a:xfrm>
          <a:prstGeom prst="line">
            <a:avLst/>
          </a:prstGeom>
          <a:solidFill>
            <a:schemeClr val="accent1"/>
          </a:solidFill>
          <a:ln w="9525" cap="flat" cmpd="sng" algn="ctr">
            <a:solidFill>
              <a:schemeClr val="accent2">
                <a:lumMod val="60000"/>
                <a:lumOff val="40000"/>
              </a:schemeClr>
            </a:solidFill>
            <a:prstDash val="solid"/>
            <a:round/>
            <a:headEnd type="none" w="med" len="med"/>
            <a:tailEnd type="none" w="med" len="med"/>
          </a:ln>
          <a:effectLst/>
        </p:spPr>
      </p:cxnSp>
      <p:cxnSp>
        <p:nvCxnSpPr>
          <p:cNvPr id="6" name="Straight Connector 5"/>
          <p:cNvCxnSpPr/>
          <p:nvPr userDrawn="1"/>
        </p:nvCxnSpPr>
        <p:spPr bwMode="auto">
          <a:xfrm>
            <a:off x="611188" y="2606675"/>
            <a:ext cx="7905750" cy="1587"/>
          </a:xfrm>
          <a:prstGeom prst="line">
            <a:avLst/>
          </a:prstGeom>
          <a:solidFill>
            <a:schemeClr val="accent1"/>
          </a:solidFill>
          <a:ln w="9525" cap="flat" cmpd="sng" algn="ctr">
            <a:solidFill>
              <a:schemeClr val="accent2">
                <a:lumMod val="60000"/>
                <a:lumOff val="40000"/>
              </a:schemeClr>
            </a:solidFill>
            <a:prstDash val="solid"/>
            <a:round/>
            <a:headEnd type="none" w="med" len="med"/>
            <a:tailEnd type="none" w="med" len="med"/>
          </a:ln>
          <a:effectLst/>
        </p:spPr>
      </p:cxnSp>
      <p:cxnSp>
        <p:nvCxnSpPr>
          <p:cNvPr id="7" name="Straight Connector 6"/>
          <p:cNvCxnSpPr/>
          <p:nvPr userDrawn="1"/>
        </p:nvCxnSpPr>
        <p:spPr bwMode="auto">
          <a:xfrm>
            <a:off x="611188" y="3159125"/>
            <a:ext cx="7905750" cy="1588"/>
          </a:xfrm>
          <a:prstGeom prst="line">
            <a:avLst/>
          </a:prstGeom>
          <a:solidFill>
            <a:schemeClr val="accent1"/>
          </a:solidFill>
          <a:ln w="9525" cap="flat" cmpd="sng" algn="ctr">
            <a:solidFill>
              <a:schemeClr val="accent2">
                <a:lumMod val="60000"/>
                <a:lumOff val="40000"/>
              </a:schemeClr>
            </a:solidFill>
            <a:prstDash val="solid"/>
            <a:round/>
            <a:headEnd type="none" w="med" len="med"/>
            <a:tailEnd type="none" w="med" len="med"/>
          </a:ln>
          <a:effectLst/>
        </p:spPr>
      </p:cxnSp>
      <p:cxnSp>
        <p:nvCxnSpPr>
          <p:cNvPr id="8" name="Straight Connector 7"/>
          <p:cNvCxnSpPr/>
          <p:nvPr userDrawn="1"/>
        </p:nvCxnSpPr>
        <p:spPr bwMode="auto">
          <a:xfrm>
            <a:off x="611188" y="3722688"/>
            <a:ext cx="7905750" cy="1587"/>
          </a:xfrm>
          <a:prstGeom prst="line">
            <a:avLst/>
          </a:prstGeom>
          <a:solidFill>
            <a:schemeClr val="accent1"/>
          </a:solidFill>
          <a:ln w="9525" cap="flat" cmpd="sng" algn="ctr">
            <a:solidFill>
              <a:schemeClr val="accent2">
                <a:lumMod val="60000"/>
                <a:lumOff val="40000"/>
              </a:schemeClr>
            </a:solidFill>
            <a:prstDash val="solid"/>
            <a:round/>
            <a:headEnd type="none" w="med" len="med"/>
            <a:tailEnd type="none" w="med" len="med"/>
          </a:ln>
          <a:effectLst/>
        </p:spPr>
      </p:cxnSp>
      <p:cxnSp>
        <p:nvCxnSpPr>
          <p:cNvPr id="9" name="Straight Connector 8"/>
          <p:cNvCxnSpPr/>
          <p:nvPr userDrawn="1"/>
        </p:nvCxnSpPr>
        <p:spPr bwMode="auto">
          <a:xfrm>
            <a:off x="611188" y="4286250"/>
            <a:ext cx="7905750" cy="1588"/>
          </a:xfrm>
          <a:prstGeom prst="line">
            <a:avLst/>
          </a:prstGeom>
          <a:solidFill>
            <a:schemeClr val="accent1"/>
          </a:solidFill>
          <a:ln w="9525" cap="flat" cmpd="sng" algn="ctr">
            <a:solidFill>
              <a:schemeClr val="accent2">
                <a:lumMod val="60000"/>
                <a:lumOff val="40000"/>
              </a:schemeClr>
            </a:solidFill>
            <a:prstDash val="solid"/>
            <a:round/>
            <a:headEnd type="none" w="med" len="med"/>
            <a:tailEnd type="none" w="med" len="med"/>
          </a:ln>
          <a:effectLst/>
        </p:spPr>
      </p:cxnSp>
      <p:cxnSp>
        <p:nvCxnSpPr>
          <p:cNvPr id="10" name="Straight Connector 9"/>
          <p:cNvCxnSpPr/>
          <p:nvPr userDrawn="1"/>
        </p:nvCxnSpPr>
        <p:spPr bwMode="auto">
          <a:xfrm>
            <a:off x="611188" y="4849813"/>
            <a:ext cx="7905750" cy="1587"/>
          </a:xfrm>
          <a:prstGeom prst="line">
            <a:avLst/>
          </a:prstGeom>
          <a:solidFill>
            <a:schemeClr val="accent1"/>
          </a:solidFill>
          <a:ln w="9525" cap="flat" cmpd="sng" algn="ctr">
            <a:solidFill>
              <a:schemeClr val="accent2">
                <a:lumMod val="60000"/>
                <a:lumOff val="40000"/>
              </a:schemeClr>
            </a:solidFill>
            <a:prstDash val="solid"/>
            <a:round/>
            <a:headEnd type="none" w="med" len="med"/>
            <a:tailEnd type="none" w="med" len="med"/>
          </a:ln>
          <a:effectLst/>
        </p:spPr>
      </p:cxnSp>
      <p:cxnSp>
        <p:nvCxnSpPr>
          <p:cNvPr id="11" name="Straight Connector 10"/>
          <p:cNvCxnSpPr/>
          <p:nvPr userDrawn="1"/>
        </p:nvCxnSpPr>
        <p:spPr bwMode="auto">
          <a:xfrm>
            <a:off x="611188" y="5414963"/>
            <a:ext cx="7905750" cy="1587"/>
          </a:xfrm>
          <a:prstGeom prst="line">
            <a:avLst/>
          </a:prstGeom>
          <a:solidFill>
            <a:schemeClr val="accent1"/>
          </a:solidFill>
          <a:ln w="9525" cap="flat" cmpd="sng" algn="ctr">
            <a:solidFill>
              <a:schemeClr val="accent2">
                <a:lumMod val="60000"/>
                <a:lumOff val="40000"/>
              </a:schemeClr>
            </a:solidFill>
            <a:prstDash val="solid"/>
            <a:round/>
            <a:headEnd type="none" w="med" len="med"/>
            <a:tailEnd type="none" w="med" len="med"/>
          </a:ln>
          <a:effectLst/>
        </p:spPr>
      </p:cxnSp>
      <p:cxnSp>
        <p:nvCxnSpPr>
          <p:cNvPr id="12" name="Straight Connector 11"/>
          <p:cNvCxnSpPr/>
          <p:nvPr userDrawn="1"/>
        </p:nvCxnSpPr>
        <p:spPr bwMode="auto">
          <a:xfrm>
            <a:off x="611188" y="5978525"/>
            <a:ext cx="7905750" cy="1588"/>
          </a:xfrm>
          <a:prstGeom prst="line">
            <a:avLst/>
          </a:prstGeom>
          <a:solidFill>
            <a:schemeClr val="accent1"/>
          </a:solidFill>
          <a:ln w="9525" cap="flat" cmpd="sng" algn="ctr">
            <a:solidFill>
              <a:schemeClr val="accent2">
                <a:lumMod val="60000"/>
                <a:lumOff val="40000"/>
              </a:schemeClr>
            </a:solidFill>
            <a:prstDash val="solid"/>
            <a:round/>
            <a:headEnd type="none" w="med" len="med"/>
            <a:tailEnd type="none" w="med" len="med"/>
          </a:ln>
          <a:effectLst/>
        </p:spPr>
      </p:cxnSp>
      <p:cxnSp>
        <p:nvCxnSpPr>
          <p:cNvPr id="14" name="Straight Connector 20"/>
          <p:cNvCxnSpPr>
            <a:cxnSpLocks noChangeShapeType="1"/>
          </p:cNvCxnSpPr>
          <p:nvPr userDrawn="1"/>
        </p:nvCxnSpPr>
        <p:spPr bwMode="auto">
          <a:xfrm rot="5400000">
            <a:off x="-1362868" y="3988594"/>
            <a:ext cx="3949700" cy="1587"/>
          </a:xfrm>
          <a:prstGeom prst="line">
            <a:avLst/>
          </a:prstGeom>
          <a:noFill/>
          <a:ln w="9525">
            <a:solidFill>
              <a:srgbClr val="5AB8DA"/>
            </a:solidFill>
            <a:round/>
            <a:headEnd/>
            <a:tailEnd/>
          </a:ln>
        </p:spPr>
      </p:cxnSp>
      <p:cxnSp>
        <p:nvCxnSpPr>
          <p:cNvPr id="15" name="Straight Connector 26"/>
          <p:cNvCxnSpPr>
            <a:cxnSpLocks noChangeShapeType="1"/>
          </p:cNvCxnSpPr>
          <p:nvPr userDrawn="1"/>
        </p:nvCxnSpPr>
        <p:spPr bwMode="auto">
          <a:xfrm rot="5400000">
            <a:off x="605632" y="3988594"/>
            <a:ext cx="3949700" cy="1587"/>
          </a:xfrm>
          <a:prstGeom prst="line">
            <a:avLst/>
          </a:prstGeom>
          <a:noFill/>
          <a:ln w="9525">
            <a:solidFill>
              <a:srgbClr val="5AB8DA"/>
            </a:solidFill>
            <a:round/>
            <a:headEnd/>
            <a:tailEnd/>
          </a:ln>
        </p:spPr>
      </p:cxnSp>
      <p:cxnSp>
        <p:nvCxnSpPr>
          <p:cNvPr id="16" name="Straight Connector 27"/>
          <p:cNvCxnSpPr>
            <a:cxnSpLocks noChangeShapeType="1"/>
          </p:cNvCxnSpPr>
          <p:nvPr userDrawn="1"/>
        </p:nvCxnSpPr>
        <p:spPr bwMode="auto">
          <a:xfrm rot="5400000">
            <a:off x="2575719" y="3988594"/>
            <a:ext cx="3949700" cy="1588"/>
          </a:xfrm>
          <a:prstGeom prst="line">
            <a:avLst/>
          </a:prstGeom>
          <a:noFill/>
          <a:ln w="9525">
            <a:solidFill>
              <a:srgbClr val="5AB8DA"/>
            </a:solidFill>
            <a:round/>
            <a:headEnd/>
            <a:tailEnd/>
          </a:ln>
        </p:spPr>
      </p:cxnSp>
      <p:cxnSp>
        <p:nvCxnSpPr>
          <p:cNvPr id="17" name="Straight Connector 28"/>
          <p:cNvCxnSpPr>
            <a:cxnSpLocks noChangeShapeType="1"/>
          </p:cNvCxnSpPr>
          <p:nvPr userDrawn="1"/>
        </p:nvCxnSpPr>
        <p:spPr bwMode="auto">
          <a:xfrm rot="5400000">
            <a:off x="4544219" y="3988594"/>
            <a:ext cx="3949700" cy="1588"/>
          </a:xfrm>
          <a:prstGeom prst="line">
            <a:avLst/>
          </a:prstGeom>
          <a:noFill/>
          <a:ln w="9525">
            <a:solidFill>
              <a:srgbClr val="5AB8DA"/>
            </a:solidFill>
            <a:round/>
            <a:headEnd/>
            <a:tailEnd/>
          </a:ln>
        </p:spPr>
      </p:cxnSp>
      <p:cxnSp>
        <p:nvCxnSpPr>
          <p:cNvPr id="18" name="Straight Connector 29"/>
          <p:cNvCxnSpPr>
            <a:cxnSpLocks noChangeShapeType="1"/>
          </p:cNvCxnSpPr>
          <p:nvPr userDrawn="1"/>
        </p:nvCxnSpPr>
        <p:spPr bwMode="auto">
          <a:xfrm rot="5400000">
            <a:off x="6528594" y="3988594"/>
            <a:ext cx="3949700" cy="1588"/>
          </a:xfrm>
          <a:prstGeom prst="line">
            <a:avLst/>
          </a:prstGeom>
          <a:noFill/>
          <a:ln w="9525">
            <a:solidFill>
              <a:srgbClr val="5AB8DA"/>
            </a:solidFill>
            <a:round/>
            <a:headEnd/>
            <a:tailEnd/>
          </a:ln>
        </p:spPr>
      </p:cxnSp>
      <p:cxnSp>
        <p:nvCxnSpPr>
          <p:cNvPr id="19" name="Straight Connector 18"/>
          <p:cNvCxnSpPr/>
          <p:nvPr userDrawn="1"/>
        </p:nvCxnSpPr>
        <p:spPr bwMode="auto">
          <a:xfrm>
            <a:off x="615950" y="2014538"/>
            <a:ext cx="7905750" cy="1587"/>
          </a:xfrm>
          <a:prstGeom prst="line">
            <a:avLst/>
          </a:prstGeom>
          <a:solidFill>
            <a:schemeClr val="accent1"/>
          </a:solidFill>
          <a:ln w="9525" cap="flat" cmpd="sng" algn="ctr">
            <a:solidFill>
              <a:schemeClr val="accent2">
                <a:lumMod val="60000"/>
                <a:lumOff val="40000"/>
              </a:schemeClr>
            </a:solidFill>
            <a:prstDash val="solid"/>
            <a:round/>
            <a:headEnd type="none" w="med" len="med"/>
            <a:tailEnd type="none" w="med" len="med"/>
          </a:ln>
          <a:effectLst/>
        </p:spPr>
      </p:cxnSp>
      <p:sp>
        <p:nvSpPr>
          <p:cNvPr id="20" name="Rectangle 22"/>
          <p:cNvSpPr>
            <a:spLocks noGrp="1" noChangeArrowheads="1"/>
          </p:cNvSpPr>
          <p:nvPr>
            <p:ph type="title"/>
          </p:nvPr>
        </p:nvSpPr>
        <p:spPr bwMode="auto">
          <a:xfrm>
            <a:off x="611188" y="317500"/>
            <a:ext cx="7885113" cy="7524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a:solidFill>
                  <a:srgbClr val="00929C"/>
                </a:solidFill>
              </a:defRPr>
            </a:lvl1pPr>
          </a:lstStyle>
          <a:p>
            <a:pPr lvl="0"/>
            <a:r>
              <a:rPr lang="en-GB" dirty="0"/>
              <a:t>Click to edit Master title style</a:t>
            </a: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5_Custom Layou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rgbClr val="979264"/>
              </a:solidFill>
              <a:effectLst/>
              <a:latin typeface="Arial" pitchFamily="-65" charset="0"/>
            </a:endParaRPr>
          </a:p>
        </p:txBody>
      </p:sp>
      <p:sp>
        <p:nvSpPr>
          <p:cNvPr id="2" name="Title 1"/>
          <p:cNvSpPr>
            <a:spLocks noGrp="1"/>
          </p:cNvSpPr>
          <p:nvPr>
            <p:ph type="title" hasCustomPrompt="1"/>
          </p:nvPr>
        </p:nvSpPr>
        <p:spPr>
          <a:xfrm>
            <a:off x="611188" y="1846263"/>
            <a:ext cx="7885113" cy="752475"/>
          </a:xfrm>
        </p:spPr>
        <p:txBody>
          <a:bodyPr/>
          <a:lstStyle>
            <a:lvl1pPr>
              <a:defRPr sz="3600" baseline="0">
                <a:solidFill>
                  <a:srgbClr val="FFFFFF"/>
                </a:solidFill>
              </a:defRPr>
            </a:lvl1pPr>
          </a:lstStyle>
          <a:p>
            <a:r>
              <a:rPr lang="ga-IE" dirty="0" smtClean="0"/>
              <a:t>Thank you</a:t>
            </a:r>
            <a:endParaRPr lang="en-US" dirty="0"/>
          </a:p>
        </p:txBody>
      </p:sp>
      <p:sp>
        <p:nvSpPr>
          <p:cNvPr id="3" name="Slide Number Placeholder 2"/>
          <p:cNvSpPr>
            <a:spLocks noGrp="1"/>
          </p:cNvSpPr>
          <p:nvPr>
            <p:ph type="sldNum" sz="quarter" idx="10"/>
          </p:nvPr>
        </p:nvSpPr>
        <p:spPr/>
        <p:txBody>
          <a:bodyPr/>
          <a:lstStyle/>
          <a:p>
            <a:pPr>
              <a:defRPr/>
            </a:pPr>
            <a:fld id="{7137857C-E3D5-874D-B976-431B9AC2E4F5}" type="slidenum">
              <a:rPr lang="en-GB" smtClean="0"/>
              <a:pPr>
                <a:defRPr/>
              </a:pPr>
              <a:t>‹#›</a:t>
            </a:fld>
            <a:endParaRPr lang="en-GB" dirty="0"/>
          </a:p>
        </p:txBody>
      </p:sp>
      <p:sp>
        <p:nvSpPr>
          <p:cNvPr id="5" name="TextBox 4"/>
          <p:cNvSpPr txBox="1"/>
          <p:nvPr userDrawn="1"/>
        </p:nvSpPr>
        <p:spPr bwMode="auto">
          <a:xfrm>
            <a:off x="615950" y="2944042"/>
            <a:ext cx="3129254" cy="254771"/>
          </a:xfrm>
          <a:prstGeom prst="rect">
            <a:avLst/>
          </a:prstGeom>
          <a:noFill/>
          <a:ln w="9525">
            <a:noFill/>
            <a:miter lim="800000"/>
            <a:headEnd/>
            <a:tailEnd/>
          </a:ln>
        </p:spPr>
        <p:txBody>
          <a:bodyPr vert="horz" wrap="square" lIns="0" tIns="0" rIns="0" bIns="0" numCol="1" rtlCol="0" anchor="t" anchorCtr="0" compatLnSpc="1">
            <a:prstTxWarp prst="textNoShape">
              <a:avLst/>
            </a:prstTxWarp>
            <a:spAutoFit/>
          </a:bodyPr>
          <a:lstStyle/>
          <a:p>
            <a:pPr marL="342900" marR="0" indent="-342900" algn="l" defTabSz="914400" rtl="0" eaLnBrk="0" fontAlgn="base" latinLnBrk="0" hangingPunct="0">
              <a:lnSpc>
                <a:spcPts val="2000"/>
              </a:lnSpc>
              <a:spcBef>
                <a:spcPct val="20000"/>
              </a:spcBef>
              <a:spcAft>
                <a:spcPct val="0"/>
              </a:spcAft>
              <a:buClrTx/>
              <a:buSzTx/>
              <a:buFont typeface="Wingdings" charset="2"/>
              <a:buNone/>
              <a:tabLst/>
            </a:pPr>
            <a:r>
              <a:rPr kumimoji="0" lang="en-US" sz="1600" b="1" i="0" u="none" strike="noStrike" kern="0" cap="none" spc="0" normalizeH="0" baseline="0" noProof="0" dirty="0" err="1" smtClean="0">
                <a:ln>
                  <a:noFill/>
                </a:ln>
                <a:solidFill>
                  <a:schemeClr val="bg1"/>
                </a:solidFill>
                <a:effectLst/>
                <a:uLnTx/>
                <a:uFillTx/>
                <a:latin typeface="+mn-lt"/>
                <a:ea typeface="ヒラギノ角ゴ Pro W3" pitchFamily="-65" charset="-128"/>
                <a:cs typeface="ヒラギノ角ゴ Pro W3" pitchFamily="-65" charset="-128"/>
              </a:rPr>
              <a:t>www.childrensrights.ie</a:t>
            </a:r>
            <a:endParaRPr kumimoji="0" lang="en-US" sz="1600" b="1" i="0" u="none" strike="noStrike" kern="0" cap="none" spc="0" normalizeH="0" baseline="0" noProof="0" dirty="0" smtClean="0">
              <a:ln>
                <a:noFill/>
              </a:ln>
              <a:solidFill>
                <a:schemeClr val="bg1"/>
              </a:solidFill>
              <a:effectLst/>
              <a:uLnTx/>
              <a:uFillTx/>
              <a:latin typeface="+mn-lt"/>
              <a:ea typeface="ヒラギノ角ゴ Pro W3" pitchFamily="-65" charset="-128"/>
              <a:cs typeface="ヒラギノ角ゴ Pro W3" pitchFamily="-65" charset="-128"/>
            </a:endParaRP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5" name="Content Placeholder 2"/>
          <p:cNvSpPr>
            <a:spLocks noGrp="1"/>
          </p:cNvSpPr>
          <p:nvPr>
            <p:ph idx="1"/>
          </p:nvPr>
        </p:nvSpPr>
        <p:spPr>
          <a:xfrm>
            <a:off x="622303" y="2017714"/>
            <a:ext cx="7924800" cy="4013200"/>
          </a:xfrm>
        </p:spPr>
        <p:txBody>
          <a:bodyPr/>
          <a:lstStyle>
            <a:lvl1pPr>
              <a:lnSpc>
                <a:spcPct val="100000"/>
              </a:lnSpc>
              <a:spcBef>
                <a:spcPts val="0"/>
              </a:spcBef>
              <a:spcAft>
                <a:spcPts val="750"/>
              </a:spcAft>
              <a:buClrTx/>
              <a:buFont typeface="Wingdings" charset="2"/>
              <a:buChar char="§"/>
              <a:defRPr>
                <a:solidFill>
                  <a:schemeClr val="tx1"/>
                </a:solidFill>
              </a:defRPr>
            </a:lvl1pPr>
            <a:lvl2pPr>
              <a:buClrTx/>
              <a:buFont typeface="Arial"/>
              <a:buChar char="•"/>
              <a:defRPr>
                <a:solidFill>
                  <a:srgbClr val="000000"/>
                </a:solidFill>
              </a:defRPr>
            </a:lvl2pPr>
            <a:lvl3pPr>
              <a:buClrTx/>
              <a:buFont typeface="Arial"/>
              <a:buChar char="•"/>
              <a:defRPr>
                <a:solidFill>
                  <a:srgbClr val="000000"/>
                </a:solidFill>
              </a:defRPr>
            </a:lvl3pPr>
            <a:lvl4pPr>
              <a:buClr>
                <a:schemeClr val="accent2"/>
              </a:buClr>
              <a:buFont typeface="Arial"/>
              <a:buChar char="•"/>
              <a:defRPr>
                <a:solidFill>
                  <a:srgbClr val="0E3757"/>
                </a:solidFill>
              </a:defRPr>
            </a:lvl4pPr>
            <a:lvl5pPr>
              <a:buClr>
                <a:schemeClr val="accent2"/>
              </a:buClr>
              <a:buFont typeface="Arial"/>
              <a:buChar char="•"/>
              <a:defRPr>
                <a:solidFill>
                  <a:srgbClr val="0E3757"/>
                </a:solidFill>
              </a:defRPr>
            </a:lvl5pPr>
          </a:lstStyle>
          <a:p>
            <a:pPr lvl="0"/>
            <a:r>
              <a:rPr lang="ga-IE" dirty="0" smtClean="0"/>
              <a:t>Click to edit Master text styles</a:t>
            </a:r>
          </a:p>
          <a:p>
            <a:pPr lvl="1"/>
            <a:r>
              <a:rPr lang="ga-IE" dirty="0" smtClean="0"/>
              <a:t>Second level</a:t>
            </a:r>
          </a:p>
          <a:p>
            <a:pPr lvl="2"/>
            <a:r>
              <a:rPr lang="ga-IE" dirty="0" smtClean="0"/>
              <a:t>Third level</a:t>
            </a:r>
          </a:p>
        </p:txBody>
      </p:sp>
      <p:sp>
        <p:nvSpPr>
          <p:cNvPr id="7" name="Rectangle 6"/>
          <p:cNvSpPr>
            <a:spLocks noGrp="1" noChangeArrowheads="1"/>
          </p:cNvSpPr>
          <p:nvPr>
            <p:ph type="sldNum" sz="quarter" idx="14"/>
          </p:nvPr>
        </p:nvSpPr>
        <p:spPr>
          <a:ln/>
        </p:spPr>
        <p:txBody>
          <a:bodyPr/>
          <a:lstStyle>
            <a:lvl1pPr>
              <a:defRPr>
                <a:solidFill>
                  <a:srgbClr val="FFFFFF"/>
                </a:solidFill>
              </a:defRPr>
            </a:lvl1pPr>
          </a:lstStyle>
          <a:p>
            <a:pPr>
              <a:defRPr/>
            </a:pPr>
            <a:fld id="{96D3E427-5037-864A-BBB1-DD1F8142830D}" type="slidenum">
              <a:rPr lang="en-GB" smtClean="0"/>
              <a:pPr>
                <a:defRPr/>
              </a:pPr>
              <a:t>‹#›</a:t>
            </a:fld>
            <a:endParaRPr lang="en-GB" dirty="0"/>
          </a:p>
        </p:txBody>
      </p:sp>
      <p:sp>
        <p:nvSpPr>
          <p:cNvPr id="8" name="Rectangle 22"/>
          <p:cNvSpPr>
            <a:spLocks noGrp="1" noChangeArrowheads="1"/>
          </p:cNvSpPr>
          <p:nvPr>
            <p:ph type="title"/>
          </p:nvPr>
        </p:nvSpPr>
        <p:spPr bwMode="auto">
          <a:xfrm>
            <a:off x="611188" y="317500"/>
            <a:ext cx="7885113" cy="7524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a:solidFill>
                  <a:srgbClr val="00929C"/>
                </a:solidFill>
              </a:defRPr>
            </a:lvl1pPr>
          </a:lstStyle>
          <a:p>
            <a:pPr lvl="0"/>
            <a:r>
              <a:rPr lang="en-GB" dirty="0"/>
              <a:t>Click to edit Master title style</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mage and caption slide">
    <p:spTree>
      <p:nvGrpSpPr>
        <p:cNvPr id="1" name=""/>
        <p:cNvGrpSpPr/>
        <p:nvPr/>
      </p:nvGrpSpPr>
      <p:grpSpPr>
        <a:xfrm>
          <a:off x="0" y="0"/>
          <a:ext cx="0" cy="0"/>
          <a:chOff x="0" y="0"/>
          <a:chExt cx="0" cy="0"/>
        </a:xfrm>
      </p:grpSpPr>
      <p:sp>
        <p:nvSpPr>
          <p:cNvPr id="6" name="Content Placeholder 2"/>
          <p:cNvSpPr>
            <a:spLocks noGrp="1"/>
          </p:cNvSpPr>
          <p:nvPr>
            <p:ph idx="1"/>
          </p:nvPr>
        </p:nvSpPr>
        <p:spPr>
          <a:xfrm>
            <a:off x="615950" y="2001838"/>
            <a:ext cx="3716550" cy="3982584"/>
          </a:xfrm>
        </p:spPr>
        <p:txBody>
          <a:bodyPr/>
          <a:lstStyle>
            <a:lvl1pPr>
              <a:lnSpc>
                <a:spcPts val="2000"/>
              </a:lnSpc>
              <a:spcBef>
                <a:spcPts val="0"/>
              </a:spcBef>
              <a:spcAft>
                <a:spcPts val="750"/>
              </a:spcAft>
              <a:buClr>
                <a:srgbClr val="716A41"/>
              </a:buClr>
              <a:buFont typeface="Arial"/>
              <a:buNone/>
              <a:defRPr baseline="0" smtClean="0"/>
            </a:lvl1pPr>
            <a:lvl2pPr>
              <a:buClr>
                <a:scrgbClr r="0" g="0" b="0"/>
              </a:buClr>
              <a:buFont typeface="Arial"/>
              <a:buChar char="•"/>
              <a:defRPr>
                <a:solidFill>
                  <a:srgbClr val="000000"/>
                </a:solidFill>
              </a:defRPr>
            </a:lvl2pPr>
            <a:lvl3pPr>
              <a:buClr>
                <a:srgbClr val="716A41"/>
              </a:buClr>
              <a:defRPr smtClean="0">
                <a:solidFill>
                  <a:srgbClr val="676440"/>
                </a:solidFill>
              </a:defRPr>
            </a:lvl3pPr>
            <a:lvl4pPr>
              <a:buClr>
                <a:srgbClr val="716A41"/>
              </a:buClr>
              <a:buFont typeface="Courier New"/>
              <a:buChar char="o"/>
              <a:defRPr>
                <a:solidFill>
                  <a:srgbClr val="676440"/>
                </a:solidFill>
              </a:defRPr>
            </a:lvl4pPr>
            <a:lvl5pPr>
              <a:buClr>
                <a:srgbClr val="716A41"/>
              </a:buClr>
              <a:buFont typeface="Courier New"/>
              <a:buChar char="o"/>
              <a:defRPr>
                <a:solidFill>
                  <a:srgbClr val="676440"/>
                </a:solidFill>
              </a:defRPr>
            </a:lvl5pPr>
          </a:lstStyle>
          <a:p>
            <a:pPr lvl="0"/>
            <a:r>
              <a:rPr lang="ga-IE" dirty="0" smtClean="0"/>
              <a:t>Click to edit Master text styles</a:t>
            </a:r>
          </a:p>
          <a:p>
            <a:pPr lvl="1"/>
            <a:r>
              <a:rPr lang="ga-IE" dirty="0" smtClean="0"/>
              <a:t>Second level</a:t>
            </a:r>
          </a:p>
        </p:txBody>
      </p:sp>
      <p:sp>
        <p:nvSpPr>
          <p:cNvPr id="11" name="Picture Placeholder 2"/>
          <p:cNvSpPr>
            <a:spLocks noGrp="1"/>
          </p:cNvSpPr>
          <p:nvPr>
            <p:ph type="pic" idx="11"/>
          </p:nvPr>
        </p:nvSpPr>
        <p:spPr>
          <a:xfrm>
            <a:off x="4564063" y="2020888"/>
            <a:ext cx="3952875" cy="3994150"/>
          </a:xfrm>
          <a:effectLst>
            <a:outerShdw blurRad="50800" dist="38100" dir="2700000">
              <a:srgbClr val="000000">
                <a:alpha val="43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7" name="Rectangle 6"/>
          <p:cNvSpPr>
            <a:spLocks noGrp="1" noChangeArrowheads="1"/>
          </p:cNvSpPr>
          <p:nvPr>
            <p:ph type="sldNum" sz="quarter" idx="14"/>
          </p:nvPr>
        </p:nvSpPr>
        <p:spPr>
          <a:ln/>
        </p:spPr>
        <p:txBody>
          <a:bodyPr/>
          <a:lstStyle>
            <a:lvl1pPr>
              <a:defRPr/>
            </a:lvl1pPr>
          </a:lstStyle>
          <a:p>
            <a:pPr>
              <a:defRPr/>
            </a:pPr>
            <a:fld id="{28D477D2-BED6-4D4A-98C5-99EBEB779D7B}" type="slidenum">
              <a:rPr lang="en-GB"/>
              <a:pPr>
                <a:defRPr/>
              </a:pPr>
              <a:t>‹#›</a:t>
            </a:fld>
            <a:endParaRPr lang="en-GB"/>
          </a:p>
        </p:txBody>
      </p:sp>
      <p:sp>
        <p:nvSpPr>
          <p:cNvPr id="8" name="Rectangle 22"/>
          <p:cNvSpPr>
            <a:spLocks noGrp="1" noChangeArrowheads="1"/>
          </p:cNvSpPr>
          <p:nvPr>
            <p:ph type="title"/>
          </p:nvPr>
        </p:nvSpPr>
        <p:spPr bwMode="auto">
          <a:xfrm>
            <a:off x="611188" y="317500"/>
            <a:ext cx="7885113" cy="7524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a:solidFill>
                  <a:srgbClr val="00929C"/>
                </a:solidFill>
              </a:defRPr>
            </a:lvl1pPr>
          </a:lstStyle>
          <a:p>
            <a:pPr lvl="0"/>
            <a:r>
              <a:rPr lang="en-GB" dirty="0"/>
              <a:t>Click to edit Master title style</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uble column text slide">
    <p:spTree>
      <p:nvGrpSpPr>
        <p:cNvPr id="1" name=""/>
        <p:cNvGrpSpPr/>
        <p:nvPr/>
      </p:nvGrpSpPr>
      <p:grpSpPr>
        <a:xfrm>
          <a:off x="0" y="0"/>
          <a:ext cx="0" cy="0"/>
          <a:chOff x="0" y="0"/>
          <a:chExt cx="0" cy="0"/>
        </a:xfrm>
      </p:grpSpPr>
      <p:sp>
        <p:nvSpPr>
          <p:cNvPr id="4" name="Content Placeholder 2"/>
          <p:cNvSpPr>
            <a:spLocks noGrp="1"/>
          </p:cNvSpPr>
          <p:nvPr>
            <p:ph idx="1"/>
          </p:nvPr>
        </p:nvSpPr>
        <p:spPr>
          <a:xfrm>
            <a:off x="622303" y="2020889"/>
            <a:ext cx="3716550" cy="3982584"/>
          </a:xfrm>
        </p:spPr>
        <p:txBody>
          <a:bodyPr/>
          <a:lstStyle>
            <a:lvl1pPr marL="0" indent="0">
              <a:lnSpc>
                <a:spcPts val="2000"/>
              </a:lnSpc>
              <a:spcBef>
                <a:spcPts val="0"/>
              </a:spcBef>
              <a:spcAft>
                <a:spcPts val="750"/>
              </a:spcAft>
              <a:buClr>
                <a:srgbClr val="716A41"/>
              </a:buClr>
              <a:buFontTx/>
              <a:buNone/>
              <a:defRPr sz="2000" b="0" i="0" baseline="0" smtClean="0">
                <a:solidFill>
                  <a:srgbClr val="010000"/>
                </a:solidFill>
              </a:defRPr>
            </a:lvl1pPr>
            <a:lvl2pPr>
              <a:buClr>
                <a:schemeClr val="tx1"/>
              </a:buClr>
              <a:buFont typeface="Arial"/>
              <a:buChar char="•"/>
              <a:defRPr>
                <a:solidFill>
                  <a:srgbClr val="000000"/>
                </a:solidFill>
              </a:defRPr>
            </a:lvl2pPr>
            <a:lvl3pPr>
              <a:buClr>
                <a:schemeClr val="tx1"/>
              </a:buClr>
              <a:defRPr smtClean="0">
                <a:solidFill>
                  <a:schemeClr val="tx1"/>
                </a:solidFill>
              </a:defRPr>
            </a:lvl3pPr>
            <a:lvl4pPr>
              <a:buClr>
                <a:srgbClr val="716A41"/>
              </a:buClr>
              <a:buFont typeface="Courier New"/>
              <a:buChar char="o"/>
              <a:defRPr>
                <a:solidFill>
                  <a:srgbClr val="676440"/>
                </a:solidFill>
              </a:defRPr>
            </a:lvl4pPr>
            <a:lvl5pPr>
              <a:buClr>
                <a:srgbClr val="716A41"/>
              </a:buClr>
              <a:buFont typeface="Courier New"/>
              <a:buChar char="o"/>
              <a:defRPr>
                <a:solidFill>
                  <a:srgbClr val="676440"/>
                </a:solidFill>
              </a:defRPr>
            </a:lvl5pPr>
          </a:lstStyle>
          <a:p>
            <a:pPr lvl="0"/>
            <a:r>
              <a:rPr lang="ga-IE" dirty="0" smtClean="0"/>
              <a:t>Click to edit Master text styles</a:t>
            </a:r>
          </a:p>
          <a:p>
            <a:pPr lvl="1"/>
            <a:r>
              <a:rPr lang="ga-IE" dirty="0" smtClean="0"/>
              <a:t>Second level</a:t>
            </a:r>
          </a:p>
          <a:p>
            <a:pPr lvl="2"/>
            <a:r>
              <a:rPr lang="ga-IE" dirty="0" smtClean="0"/>
              <a:t>Third level</a:t>
            </a:r>
          </a:p>
        </p:txBody>
      </p:sp>
      <p:sp>
        <p:nvSpPr>
          <p:cNvPr id="7" name="Content Placeholder 2"/>
          <p:cNvSpPr>
            <a:spLocks noGrp="1"/>
          </p:cNvSpPr>
          <p:nvPr>
            <p:ph idx="12"/>
          </p:nvPr>
        </p:nvSpPr>
        <p:spPr>
          <a:xfrm>
            <a:off x="4794921" y="2020888"/>
            <a:ext cx="3716550" cy="3977327"/>
          </a:xfrm>
        </p:spPr>
        <p:txBody>
          <a:bodyPr/>
          <a:lstStyle>
            <a:lvl1pPr marL="0" indent="0">
              <a:lnSpc>
                <a:spcPts val="2000"/>
              </a:lnSpc>
              <a:spcBef>
                <a:spcPts val="0"/>
              </a:spcBef>
              <a:spcAft>
                <a:spcPts val="750"/>
              </a:spcAft>
              <a:buClr>
                <a:srgbClr val="716A41"/>
              </a:buClr>
              <a:buFontTx/>
              <a:buNone/>
              <a:defRPr sz="2000" b="0" smtClean="0"/>
            </a:lvl1pPr>
            <a:lvl2pPr>
              <a:buClr>
                <a:schemeClr val="tx1"/>
              </a:buClr>
              <a:buFont typeface="Arial"/>
              <a:buChar char="•"/>
              <a:defRPr>
                <a:solidFill>
                  <a:srgbClr val="000000"/>
                </a:solidFill>
              </a:defRPr>
            </a:lvl2pPr>
            <a:lvl3pPr>
              <a:buClr>
                <a:schemeClr val="tx1"/>
              </a:buClr>
              <a:defRPr smtClean="0">
                <a:solidFill>
                  <a:srgbClr val="000000"/>
                </a:solidFill>
              </a:defRPr>
            </a:lvl3pPr>
            <a:lvl4pPr>
              <a:buClr>
                <a:schemeClr val="tx1"/>
              </a:buClr>
              <a:buFont typeface="Courier New"/>
              <a:buChar char="o"/>
              <a:defRPr>
                <a:solidFill>
                  <a:srgbClr val="000000"/>
                </a:solidFill>
              </a:defRPr>
            </a:lvl4pPr>
            <a:lvl5pPr>
              <a:buClr>
                <a:srgbClr val="716A41"/>
              </a:buClr>
              <a:buFont typeface="Courier New"/>
              <a:buChar char="o"/>
              <a:defRPr>
                <a:solidFill>
                  <a:srgbClr val="676440"/>
                </a:solidFill>
              </a:defRPr>
            </a:lvl5pPr>
          </a:lstStyle>
          <a:p>
            <a:pPr lvl="0"/>
            <a:r>
              <a:rPr lang="ga-IE" dirty="0" smtClean="0"/>
              <a:t>Click to edit Master text styles</a:t>
            </a:r>
          </a:p>
          <a:p>
            <a:pPr lvl="1"/>
            <a:r>
              <a:rPr lang="ga-IE" dirty="0" smtClean="0"/>
              <a:t>Second level</a:t>
            </a:r>
          </a:p>
          <a:p>
            <a:pPr lvl="2"/>
            <a:r>
              <a:rPr lang="ga-IE" dirty="0" smtClean="0"/>
              <a:t>Third level</a:t>
            </a:r>
          </a:p>
          <a:p>
            <a:pPr lvl="3"/>
            <a:r>
              <a:rPr lang="ga-IE" dirty="0" smtClean="0"/>
              <a:t>Fourth level</a:t>
            </a:r>
          </a:p>
        </p:txBody>
      </p:sp>
      <p:sp>
        <p:nvSpPr>
          <p:cNvPr id="8" name="Rectangle 6"/>
          <p:cNvSpPr>
            <a:spLocks noGrp="1" noChangeArrowheads="1"/>
          </p:cNvSpPr>
          <p:nvPr>
            <p:ph type="sldNum" sz="quarter" idx="14"/>
          </p:nvPr>
        </p:nvSpPr>
        <p:spPr>
          <a:ln/>
        </p:spPr>
        <p:txBody>
          <a:bodyPr/>
          <a:lstStyle>
            <a:lvl1pPr>
              <a:defRPr/>
            </a:lvl1pPr>
          </a:lstStyle>
          <a:p>
            <a:pPr>
              <a:defRPr/>
            </a:pPr>
            <a:fld id="{EFE6D2C1-BA2E-D546-8B4A-FB27D0B76D4D}" type="slidenum">
              <a:rPr lang="en-GB"/>
              <a:pPr>
                <a:defRPr/>
              </a:pPr>
              <a:t>‹#›</a:t>
            </a:fld>
            <a:endParaRPr lang="en-GB"/>
          </a:p>
        </p:txBody>
      </p:sp>
      <p:sp>
        <p:nvSpPr>
          <p:cNvPr id="9" name="Rectangle 22"/>
          <p:cNvSpPr>
            <a:spLocks noGrp="1" noChangeArrowheads="1"/>
          </p:cNvSpPr>
          <p:nvPr>
            <p:ph type="title"/>
          </p:nvPr>
        </p:nvSpPr>
        <p:spPr bwMode="auto">
          <a:xfrm>
            <a:off x="611188" y="317500"/>
            <a:ext cx="7885113" cy="7524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a:solidFill>
                  <a:srgbClr val="00929C"/>
                </a:solidFill>
              </a:defRPr>
            </a:lvl1pPr>
          </a:lstStyle>
          <a:p>
            <a:pPr lvl="0"/>
            <a:r>
              <a:rPr lang="en-GB" dirty="0"/>
              <a:t>Click to edit Master title style</a:t>
            </a: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6" name="Rectangle 6"/>
          <p:cNvSpPr>
            <a:spLocks noGrp="1" noChangeArrowheads="1"/>
          </p:cNvSpPr>
          <p:nvPr>
            <p:ph type="sldNum" sz="quarter" idx="14"/>
          </p:nvPr>
        </p:nvSpPr>
        <p:spPr/>
        <p:txBody>
          <a:bodyPr/>
          <a:lstStyle>
            <a:lvl1pPr>
              <a:defRPr/>
            </a:lvl1pPr>
          </a:lstStyle>
          <a:p>
            <a:pPr>
              <a:defRPr/>
            </a:pPr>
            <a:fld id="{4513C6C7-9C5A-334D-AB9E-BE1D9DFC6B4B}" type="slidenum">
              <a:rPr lang="en-GB"/>
              <a:pPr>
                <a:defRPr/>
              </a:pPr>
              <a:t>‹#›</a:t>
            </a:fld>
            <a:endParaRPr lang="en-GB"/>
          </a:p>
        </p:txBody>
      </p:sp>
      <p:sp>
        <p:nvSpPr>
          <p:cNvPr id="7" name="Rectangle 22"/>
          <p:cNvSpPr>
            <a:spLocks noGrp="1" noChangeArrowheads="1"/>
          </p:cNvSpPr>
          <p:nvPr>
            <p:ph type="title"/>
          </p:nvPr>
        </p:nvSpPr>
        <p:spPr bwMode="auto">
          <a:xfrm>
            <a:off x="611188" y="317500"/>
            <a:ext cx="7885113" cy="7524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a:solidFill>
                  <a:srgbClr val="00929C"/>
                </a:solidFill>
              </a:defRPr>
            </a:lvl1pPr>
          </a:lstStyle>
          <a:p>
            <a:pPr lvl="0"/>
            <a:r>
              <a:rPr lang="en-GB" dirty="0"/>
              <a:t>Click to edit Master title style</a:t>
            </a:r>
          </a:p>
        </p:txBody>
      </p:sp>
      <p:sp>
        <p:nvSpPr>
          <p:cNvPr id="4" name="Picture Placeholder 2"/>
          <p:cNvSpPr>
            <a:spLocks noGrp="1"/>
          </p:cNvSpPr>
          <p:nvPr>
            <p:ph type="pic" idx="11"/>
          </p:nvPr>
        </p:nvSpPr>
        <p:spPr>
          <a:xfrm>
            <a:off x="615951" y="2020888"/>
            <a:ext cx="7900988" cy="3994150"/>
          </a:xfrm>
          <a:effectLst>
            <a:outerShdw blurRad="50800" dist="38100" dir="2700000">
              <a:srgbClr val="000000">
                <a:alpha val="43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rgbClr val="979264"/>
              </a:solidFill>
              <a:effectLst/>
              <a:latin typeface="Arial" pitchFamily="-65" charset="0"/>
            </a:endParaRPr>
          </a:p>
        </p:txBody>
      </p:sp>
      <p:sp>
        <p:nvSpPr>
          <p:cNvPr id="2" name="Title 1"/>
          <p:cNvSpPr>
            <a:spLocks noGrp="1"/>
          </p:cNvSpPr>
          <p:nvPr>
            <p:ph type="title"/>
          </p:nvPr>
        </p:nvSpPr>
        <p:spPr>
          <a:xfrm>
            <a:off x="615950" y="1846263"/>
            <a:ext cx="7885113" cy="752475"/>
          </a:xfrm>
        </p:spPr>
        <p:txBody>
          <a:bodyPr/>
          <a:lstStyle>
            <a:lvl1pPr>
              <a:defRPr sz="2800">
                <a:solidFill>
                  <a:srgbClr val="FFFFFF"/>
                </a:solidFill>
              </a:defRPr>
            </a:lvl1pPr>
          </a:lstStyle>
          <a:p>
            <a:r>
              <a:rPr lang="ga-IE"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defRPr/>
            </a:pPr>
            <a:fld id="{7137857C-E3D5-874D-B976-431B9AC2E4F5}" type="slidenum">
              <a:rPr lang="en-GB" smtClean="0"/>
              <a:pPr>
                <a:defRPr/>
              </a:pPr>
              <a:t>‹#›</a:t>
            </a:fld>
            <a:endParaRPr lang="en-GB" dirty="0"/>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rgbClr val="979264"/>
              </a:solidFill>
              <a:effectLst/>
              <a:latin typeface="Arial" pitchFamily="-65" charset="0"/>
            </a:endParaRPr>
          </a:p>
        </p:txBody>
      </p:sp>
      <p:sp>
        <p:nvSpPr>
          <p:cNvPr id="2" name="Title 1"/>
          <p:cNvSpPr>
            <a:spLocks noGrp="1"/>
          </p:cNvSpPr>
          <p:nvPr>
            <p:ph type="title"/>
          </p:nvPr>
        </p:nvSpPr>
        <p:spPr>
          <a:xfrm>
            <a:off x="611188" y="1846263"/>
            <a:ext cx="7885113" cy="752475"/>
          </a:xfrm>
        </p:spPr>
        <p:txBody>
          <a:bodyPr/>
          <a:lstStyle>
            <a:lvl1pPr>
              <a:defRPr sz="2800">
                <a:solidFill>
                  <a:schemeClr val="bg1"/>
                </a:solidFill>
              </a:defRPr>
            </a:lvl1pPr>
          </a:lstStyle>
          <a:p>
            <a:r>
              <a:rPr lang="ga-IE"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defRPr/>
            </a:pPr>
            <a:fld id="{7137857C-E3D5-874D-B976-431B9AC2E4F5}" type="slidenum">
              <a:rPr lang="en-GB" smtClean="0"/>
              <a:pPr>
                <a:defRPr/>
              </a:pPr>
              <a:t>‹#›</a:t>
            </a:fld>
            <a:endParaRPr lang="en-GB" dirty="0"/>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rgbClr val="979264"/>
              </a:solidFill>
              <a:effectLst/>
              <a:latin typeface="Arial" pitchFamily="-65" charset="0"/>
            </a:endParaRPr>
          </a:p>
        </p:txBody>
      </p:sp>
      <p:sp>
        <p:nvSpPr>
          <p:cNvPr id="2" name="Title 1"/>
          <p:cNvSpPr>
            <a:spLocks noGrp="1"/>
          </p:cNvSpPr>
          <p:nvPr>
            <p:ph type="title"/>
          </p:nvPr>
        </p:nvSpPr>
        <p:spPr>
          <a:xfrm>
            <a:off x="611188" y="1846263"/>
            <a:ext cx="7885113" cy="752475"/>
          </a:xfrm>
        </p:spPr>
        <p:txBody>
          <a:bodyPr/>
          <a:lstStyle>
            <a:lvl1pPr>
              <a:defRPr sz="2800">
                <a:solidFill>
                  <a:srgbClr val="FFFFFF"/>
                </a:solidFill>
              </a:defRPr>
            </a:lvl1pPr>
          </a:lstStyle>
          <a:p>
            <a:r>
              <a:rPr lang="ga-IE"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defRPr/>
            </a:pPr>
            <a:fld id="{7137857C-E3D5-874D-B976-431B9AC2E4F5}" type="slidenum">
              <a:rPr lang="en-GB" smtClean="0"/>
              <a:pPr>
                <a:defRPr/>
              </a:pPr>
              <a:t>‹#›</a:t>
            </a:fld>
            <a:endParaRPr lang="en-GB" dirty="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estions slide">
    <p:spTree>
      <p:nvGrpSpPr>
        <p:cNvPr id="1" name=""/>
        <p:cNvGrpSpPr/>
        <p:nvPr/>
      </p:nvGrpSpPr>
      <p:grpSpPr>
        <a:xfrm>
          <a:off x="0" y="0"/>
          <a:ext cx="0" cy="0"/>
          <a:chOff x="0" y="0"/>
          <a:chExt cx="0" cy="0"/>
        </a:xfrm>
      </p:grpSpPr>
      <p:sp>
        <p:nvSpPr>
          <p:cNvPr id="5" name="Rectangle 6"/>
          <p:cNvSpPr>
            <a:spLocks noGrp="1" noChangeArrowheads="1"/>
          </p:cNvSpPr>
          <p:nvPr>
            <p:ph type="sldNum" sz="quarter" idx="14"/>
          </p:nvPr>
        </p:nvSpPr>
        <p:spPr/>
        <p:txBody>
          <a:bodyPr/>
          <a:lstStyle>
            <a:lvl1pPr>
              <a:defRPr/>
            </a:lvl1pPr>
          </a:lstStyle>
          <a:p>
            <a:pPr>
              <a:defRPr/>
            </a:pPr>
            <a:fld id="{DBCD94C6-F7CC-1C4B-8A15-38B52EFFCCD0}" type="slidenum">
              <a:rPr lang="en-GB"/>
              <a:pPr>
                <a:defRPr/>
              </a:pPr>
              <a:t>‹#›</a:t>
            </a:fld>
            <a:endParaRPr lang="en-GB"/>
          </a:p>
        </p:txBody>
      </p:sp>
      <p:sp>
        <p:nvSpPr>
          <p:cNvPr id="8" name="Rectangle 22"/>
          <p:cNvSpPr>
            <a:spLocks noGrp="1" noChangeArrowheads="1"/>
          </p:cNvSpPr>
          <p:nvPr>
            <p:ph type="title"/>
          </p:nvPr>
        </p:nvSpPr>
        <p:spPr bwMode="auto">
          <a:xfrm>
            <a:off x="611188" y="317500"/>
            <a:ext cx="7885113" cy="7524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a:solidFill>
                  <a:srgbClr val="00929C"/>
                </a:solidFill>
              </a:defRPr>
            </a:lvl1pPr>
          </a:lstStyle>
          <a:p>
            <a:pPr lvl="0"/>
            <a:r>
              <a:rPr lang="en-GB" dirty="0"/>
              <a:t>Click to edit Master title style</a:t>
            </a:r>
          </a:p>
        </p:txBody>
      </p:sp>
      <p:sp>
        <p:nvSpPr>
          <p:cNvPr id="16" name="Rectangle 15"/>
          <p:cNvSpPr/>
          <p:nvPr userDrawn="1"/>
        </p:nvSpPr>
        <p:spPr bwMode="auto">
          <a:xfrm>
            <a:off x="611585" y="2753857"/>
            <a:ext cx="2414505" cy="1639856"/>
          </a:xfrm>
          <a:prstGeom prst="rect">
            <a:avLst/>
          </a:prstGeom>
          <a:solidFill>
            <a:srgbClr val="DE652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rgbClr val="979264"/>
              </a:solidFill>
              <a:effectLst/>
              <a:latin typeface="Arial" pitchFamily="-65" charset="0"/>
            </a:endParaRPr>
          </a:p>
        </p:txBody>
      </p:sp>
      <p:sp>
        <p:nvSpPr>
          <p:cNvPr id="17" name="TextBox 16"/>
          <p:cNvSpPr txBox="1"/>
          <p:nvPr userDrawn="1"/>
        </p:nvSpPr>
        <p:spPr bwMode="auto">
          <a:xfrm>
            <a:off x="736465" y="2846988"/>
            <a:ext cx="1835285" cy="254771"/>
          </a:xfrm>
          <a:prstGeom prst="rect">
            <a:avLst/>
          </a:prstGeom>
          <a:noFill/>
          <a:ln w="9525">
            <a:noFill/>
            <a:miter lim="800000"/>
            <a:headEnd/>
            <a:tailEnd/>
          </a:ln>
        </p:spPr>
        <p:txBody>
          <a:bodyPr vert="horz" wrap="square" lIns="0" tIns="0" rIns="0" bIns="0" numCol="1" rtlCol="0" anchor="t" anchorCtr="0" compatLnSpc="1">
            <a:prstTxWarp prst="textNoShape">
              <a:avLst/>
            </a:prstTxWarp>
            <a:spAutoFit/>
          </a:bodyPr>
          <a:lstStyle/>
          <a:p>
            <a:pPr marL="342900" marR="0" indent="-342900" algn="l" defTabSz="914400" rtl="0" eaLnBrk="0" fontAlgn="base" latinLnBrk="0" hangingPunct="0">
              <a:lnSpc>
                <a:spcPts val="2000"/>
              </a:lnSpc>
              <a:spcBef>
                <a:spcPct val="20000"/>
              </a:spcBef>
              <a:spcAft>
                <a:spcPct val="0"/>
              </a:spcAft>
              <a:buClrTx/>
              <a:buSzTx/>
              <a:buFont typeface="Wingdings" charset="2"/>
              <a:buNone/>
              <a:tabLst/>
            </a:pPr>
            <a:r>
              <a:rPr kumimoji="0" lang="en-US" sz="1600" b="1" i="0" u="none" strike="noStrike" kern="0" cap="none" spc="0" normalizeH="0" baseline="0" noProof="0" dirty="0" smtClean="0">
                <a:ln>
                  <a:noFill/>
                </a:ln>
                <a:solidFill>
                  <a:srgbClr val="FFFFFF"/>
                </a:solidFill>
                <a:effectLst/>
                <a:uLnTx/>
                <a:uFillTx/>
                <a:latin typeface="+mn-lt"/>
                <a:ea typeface="ヒラギノ角ゴ Pro W3" pitchFamily="-65" charset="-128"/>
                <a:cs typeface="ヒラギノ角ゴ Pro W3" pitchFamily="-65" charset="-128"/>
              </a:rPr>
              <a:t>R</a:t>
            </a:r>
            <a:r>
              <a:rPr kumimoji="0" lang="en-US" sz="1600" b="0" i="0" u="none" strike="noStrike" kern="0" cap="none" spc="0" normalizeH="0" baseline="0" noProof="0" dirty="0" smtClean="0">
                <a:ln>
                  <a:noFill/>
                </a:ln>
                <a:solidFill>
                  <a:srgbClr val="FFFFFF"/>
                </a:solidFill>
                <a:effectLst/>
                <a:uLnTx/>
                <a:uFillTx/>
                <a:latin typeface="+mn-lt"/>
                <a:ea typeface="ヒラギノ角ゴ Pro W3" pitchFamily="-65" charset="-128"/>
                <a:cs typeface="ヒラギノ角ゴ Pro W3" pitchFamily="-65" charset="-128"/>
              </a:rPr>
              <a:t>225 </a:t>
            </a:r>
            <a:r>
              <a:rPr kumimoji="0" lang="en-US" sz="1600" b="1" i="0" u="none" strike="noStrike" kern="0" cap="none" spc="0" normalizeH="0" baseline="0" noProof="0" dirty="0" smtClean="0">
                <a:ln>
                  <a:noFill/>
                </a:ln>
                <a:solidFill>
                  <a:srgbClr val="FFFFFF"/>
                </a:solidFill>
                <a:effectLst/>
                <a:uLnTx/>
                <a:uFillTx/>
                <a:latin typeface="+mn-lt"/>
                <a:ea typeface="ヒラギノ角ゴ Pro W3" pitchFamily="-65" charset="-128"/>
                <a:cs typeface="ヒラギノ角ゴ Pro W3" pitchFamily="-65" charset="-128"/>
              </a:rPr>
              <a:t>G</a:t>
            </a:r>
            <a:r>
              <a:rPr kumimoji="0" lang="en-US" sz="1600" b="0" i="0" u="none" strike="noStrike" kern="0" cap="none" spc="0" normalizeH="0" baseline="0" noProof="0" dirty="0" smtClean="0">
                <a:ln>
                  <a:noFill/>
                </a:ln>
                <a:solidFill>
                  <a:srgbClr val="FFFFFF"/>
                </a:solidFill>
                <a:effectLst/>
                <a:uLnTx/>
                <a:uFillTx/>
                <a:latin typeface="+mn-lt"/>
                <a:ea typeface="ヒラギノ角ゴ Pro W3" pitchFamily="-65" charset="-128"/>
                <a:cs typeface="ヒラギノ角ゴ Pro W3" pitchFamily="-65" charset="-128"/>
              </a:rPr>
              <a:t>112 </a:t>
            </a:r>
            <a:r>
              <a:rPr kumimoji="0" lang="en-US" sz="1600" b="1" i="0" u="none" strike="noStrike" kern="0" cap="none" spc="0" normalizeH="0" baseline="0" noProof="0" dirty="0" smtClean="0">
                <a:ln>
                  <a:noFill/>
                </a:ln>
                <a:solidFill>
                  <a:srgbClr val="FFFFFF"/>
                </a:solidFill>
                <a:effectLst/>
                <a:uLnTx/>
                <a:uFillTx/>
                <a:latin typeface="+mn-lt"/>
                <a:ea typeface="ヒラギノ角ゴ Pro W3" pitchFamily="-65" charset="-128"/>
                <a:cs typeface="ヒラギノ角ゴ Pro W3" pitchFamily="-65" charset="-128"/>
              </a:rPr>
              <a:t>B</a:t>
            </a:r>
            <a:r>
              <a:rPr kumimoji="0" lang="en-US" sz="1600" b="0" i="0" u="none" strike="noStrike" kern="0" cap="none" spc="0" normalizeH="0" baseline="0" noProof="0" dirty="0" smtClean="0">
                <a:ln>
                  <a:noFill/>
                </a:ln>
                <a:solidFill>
                  <a:srgbClr val="FFFFFF"/>
                </a:solidFill>
                <a:effectLst/>
                <a:uLnTx/>
                <a:uFillTx/>
                <a:latin typeface="+mn-lt"/>
                <a:ea typeface="ヒラギノ角ゴ Pro W3" pitchFamily="-65" charset="-128"/>
                <a:cs typeface="ヒラギノ角ゴ Pro W3" pitchFamily="-65" charset="-128"/>
              </a:rPr>
              <a:t>0</a:t>
            </a:r>
          </a:p>
        </p:txBody>
      </p:sp>
      <p:sp>
        <p:nvSpPr>
          <p:cNvPr id="18" name="Rectangle 17"/>
          <p:cNvSpPr/>
          <p:nvPr userDrawn="1"/>
        </p:nvSpPr>
        <p:spPr bwMode="auto">
          <a:xfrm>
            <a:off x="3250899" y="2753857"/>
            <a:ext cx="2434176" cy="1639856"/>
          </a:xfrm>
          <a:prstGeom prst="rect">
            <a:avLst/>
          </a:prstGeom>
          <a:solidFill>
            <a:srgbClr val="00929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rgbClr val="979264"/>
              </a:solidFill>
              <a:effectLst/>
              <a:latin typeface="Arial" pitchFamily="-65" charset="0"/>
            </a:endParaRPr>
          </a:p>
        </p:txBody>
      </p:sp>
      <p:sp>
        <p:nvSpPr>
          <p:cNvPr id="19" name="TextBox 18"/>
          <p:cNvSpPr txBox="1"/>
          <p:nvPr userDrawn="1"/>
        </p:nvSpPr>
        <p:spPr bwMode="auto">
          <a:xfrm>
            <a:off x="3375779" y="2846988"/>
            <a:ext cx="1743770" cy="254771"/>
          </a:xfrm>
          <a:prstGeom prst="rect">
            <a:avLst/>
          </a:prstGeom>
          <a:noFill/>
          <a:ln w="9525">
            <a:noFill/>
            <a:miter lim="800000"/>
            <a:headEnd/>
            <a:tailEnd/>
          </a:ln>
        </p:spPr>
        <p:txBody>
          <a:bodyPr vert="horz" wrap="square" lIns="0" tIns="0" rIns="0" bIns="0" numCol="1" rtlCol="0" anchor="t" anchorCtr="0" compatLnSpc="1">
            <a:prstTxWarp prst="textNoShape">
              <a:avLst/>
            </a:prstTxWarp>
            <a:spAutoFit/>
          </a:bodyPr>
          <a:lstStyle/>
          <a:p>
            <a:pPr marL="342900" marR="0" indent="-342900" algn="l" defTabSz="914400" rtl="0" eaLnBrk="0" fontAlgn="base" latinLnBrk="0" hangingPunct="0">
              <a:lnSpc>
                <a:spcPts val="2000"/>
              </a:lnSpc>
              <a:spcBef>
                <a:spcPct val="20000"/>
              </a:spcBef>
              <a:spcAft>
                <a:spcPct val="0"/>
              </a:spcAft>
              <a:buClrTx/>
              <a:buSzTx/>
              <a:buFont typeface="Wingdings" charset="2"/>
              <a:buNone/>
              <a:tabLst/>
            </a:pPr>
            <a:r>
              <a:rPr kumimoji="0" lang="en-US" sz="1600" b="1" i="0" u="none" strike="noStrike" kern="0" cap="none" spc="0" normalizeH="0" baseline="0" noProof="0" dirty="0" smtClean="0">
                <a:ln>
                  <a:noFill/>
                </a:ln>
                <a:solidFill>
                  <a:srgbClr val="FFFFFF"/>
                </a:solidFill>
                <a:effectLst/>
                <a:uLnTx/>
                <a:uFillTx/>
                <a:latin typeface="+mn-lt"/>
                <a:ea typeface="ヒラギノ角ゴ Pro W3" pitchFamily="-65" charset="-128"/>
                <a:cs typeface="ヒラギノ角ゴ Pro W3" pitchFamily="-65" charset="-128"/>
              </a:rPr>
              <a:t>R</a:t>
            </a:r>
            <a:r>
              <a:rPr kumimoji="0" lang="en-US" sz="1600" b="0" i="0" u="none" strike="noStrike" kern="0" cap="none" spc="0" normalizeH="0" baseline="0" noProof="0" dirty="0" smtClean="0">
                <a:ln>
                  <a:noFill/>
                </a:ln>
                <a:solidFill>
                  <a:srgbClr val="FFFFFF"/>
                </a:solidFill>
                <a:effectLst/>
                <a:uLnTx/>
                <a:uFillTx/>
                <a:latin typeface="+mn-lt"/>
                <a:ea typeface="ヒラギノ角ゴ Pro W3" pitchFamily="-65" charset="-128"/>
                <a:cs typeface="ヒラギノ角ゴ Pro W3" pitchFamily="-65" charset="-128"/>
              </a:rPr>
              <a:t>0 </a:t>
            </a:r>
            <a:r>
              <a:rPr kumimoji="0" lang="en-US" sz="1600" b="1" i="0" u="none" strike="noStrike" kern="0" cap="none" spc="0" normalizeH="0" baseline="0" noProof="0" dirty="0" smtClean="0">
                <a:ln>
                  <a:noFill/>
                </a:ln>
                <a:solidFill>
                  <a:srgbClr val="FFFFFF"/>
                </a:solidFill>
                <a:effectLst/>
                <a:uLnTx/>
                <a:uFillTx/>
                <a:latin typeface="+mn-lt"/>
                <a:ea typeface="ヒラギノ角ゴ Pro W3" pitchFamily="-65" charset="-128"/>
                <a:cs typeface="ヒラギノ角ゴ Pro W3" pitchFamily="-65" charset="-128"/>
              </a:rPr>
              <a:t>G</a:t>
            </a:r>
            <a:r>
              <a:rPr kumimoji="0" lang="en-US" sz="1600" b="0" i="0" u="none" strike="noStrike" kern="0" cap="none" spc="0" normalizeH="0" baseline="0" noProof="0" dirty="0" smtClean="0">
                <a:ln>
                  <a:noFill/>
                </a:ln>
                <a:solidFill>
                  <a:srgbClr val="FFFFFF"/>
                </a:solidFill>
                <a:effectLst/>
                <a:uLnTx/>
                <a:uFillTx/>
                <a:latin typeface="+mn-lt"/>
                <a:ea typeface="ヒラギノ角ゴ Pro W3" pitchFamily="-65" charset="-128"/>
                <a:cs typeface="ヒラギノ角ゴ Pro W3" pitchFamily="-65" charset="-128"/>
              </a:rPr>
              <a:t>154 </a:t>
            </a:r>
            <a:r>
              <a:rPr kumimoji="0" lang="en-US" sz="1600" b="1" i="0" u="none" strike="noStrike" kern="0" cap="none" spc="0" normalizeH="0" baseline="0" noProof="0" dirty="0" smtClean="0">
                <a:ln>
                  <a:noFill/>
                </a:ln>
                <a:solidFill>
                  <a:srgbClr val="FFFFFF"/>
                </a:solidFill>
                <a:effectLst/>
                <a:uLnTx/>
                <a:uFillTx/>
                <a:latin typeface="+mn-lt"/>
                <a:ea typeface="ヒラギノ角ゴ Pro W3" pitchFamily="-65" charset="-128"/>
                <a:cs typeface="ヒラギノ角ゴ Pro W3" pitchFamily="-65" charset="-128"/>
              </a:rPr>
              <a:t>B</a:t>
            </a:r>
            <a:r>
              <a:rPr kumimoji="0" lang="en-US" sz="1600" b="0" i="0" u="none" strike="noStrike" kern="0" cap="none" spc="0" normalizeH="0" baseline="0" noProof="0" dirty="0" smtClean="0">
                <a:ln>
                  <a:noFill/>
                </a:ln>
                <a:solidFill>
                  <a:srgbClr val="FFFFFF"/>
                </a:solidFill>
                <a:effectLst/>
                <a:uLnTx/>
                <a:uFillTx/>
                <a:latin typeface="+mn-lt"/>
                <a:ea typeface="ヒラギノ角ゴ Pro W3" pitchFamily="-65" charset="-128"/>
                <a:cs typeface="ヒラギノ角ゴ Pro W3" pitchFamily="-65" charset="-128"/>
              </a:rPr>
              <a:t>166 </a:t>
            </a:r>
          </a:p>
        </p:txBody>
      </p:sp>
      <p:sp>
        <p:nvSpPr>
          <p:cNvPr id="20" name="Rectangle 19"/>
          <p:cNvSpPr/>
          <p:nvPr userDrawn="1"/>
        </p:nvSpPr>
        <p:spPr bwMode="auto">
          <a:xfrm>
            <a:off x="5952964" y="2753857"/>
            <a:ext cx="2536986" cy="1639856"/>
          </a:xfrm>
          <a:prstGeom prst="rect">
            <a:avLst/>
          </a:prstGeom>
          <a:solidFill>
            <a:srgbClr val="5DAD3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rgbClr val="979264"/>
              </a:solidFill>
              <a:effectLst/>
              <a:latin typeface="Arial" pitchFamily="-65" charset="0"/>
            </a:endParaRPr>
          </a:p>
        </p:txBody>
      </p:sp>
      <p:sp>
        <p:nvSpPr>
          <p:cNvPr id="21" name="TextBox 20"/>
          <p:cNvSpPr txBox="1"/>
          <p:nvPr userDrawn="1"/>
        </p:nvSpPr>
        <p:spPr bwMode="auto">
          <a:xfrm>
            <a:off x="6078043" y="2846988"/>
            <a:ext cx="2196579" cy="254771"/>
          </a:xfrm>
          <a:prstGeom prst="rect">
            <a:avLst/>
          </a:prstGeom>
          <a:noFill/>
          <a:ln w="9525">
            <a:noFill/>
            <a:miter lim="800000"/>
            <a:headEnd/>
            <a:tailEnd/>
          </a:ln>
        </p:spPr>
        <p:txBody>
          <a:bodyPr vert="horz" wrap="square" lIns="0" tIns="0" rIns="0" bIns="0" numCol="1" rtlCol="0" anchor="t" anchorCtr="0" compatLnSpc="1">
            <a:prstTxWarp prst="textNoShape">
              <a:avLst/>
            </a:prstTxWarp>
            <a:spAutoFit/>
          </a:bodyPr>
          <a:lstStyle/>
          <a:p>
            <a:pPr marL="342900" marR="0" indent="-342900" algn="l" defTabSz="914400" rtl="0" eaLnBrk="0" fontAlgn="base" latinLnBrk="0" hangingPunct="0">
              <a:lnSpc>
                <a:spcPts val="2000"/>
              </a:lnSpc>
              <a:spcBef>
                <a:spcPct val="20000"/>
              </a:spcBef>
              <a:spcAft>
                <a:spcPct val="0"/>
              </a:spcAft>
              <a:buClrTx/>
              <a:buSzTx/>
              <a:buFont typeface="Wingdings" charset="2"/>
              <a:buNone/>
              <a:tabLst/>
            </a:pPr>
            <a:r>
              <a:rPr kumimoji="0" lang="en-US" sz="1600" b="1" i="0" u="none" strike="noStrike" kern="0" cap="none" spc="0" normalizeH="0" baseline="0" noProof="0" dirty="0" smtClean="0">
                <a:ln>
                  <a:noFill/>
                </a:ln>
                <a:solidFill>
                  <a:schemeClr val="bg1"/>
                </a:solidFill>
                <a:effectLst/>
                <a:uLnTx/>
                <a:uFillTx/>
                <a:latin typeface="+mn-lt"/>
                <a:ea typeface="ヒラギノ角ゴ Pro W3" pitchFamily="-65" charset="-128"/>
                <a:cs typeface="ヒラギノ角ゴ Pro W3" pitchFamily="-65" charset="-128"/>
              </a:rPr>
              <a:t>R</a:t>
            </a:r>
            <a:r>
              <a:rPr kumimoji="0" lang="en-US" sz="1600" b="0" i="0" u="none" strike="noStrike" kern="0" cap="none" spc="0" normalizeH="0" baseline="0" noProof="0" dirty="0" smtClean="0">
                <a:ln>
                  <a:noFill/>
                </a:ln>
                <a:solidFill>
                  <a:schemeClr val="bg1"/>
                </a:solidFill>
                <a:effectLst/>
                <a:uLnTx/>
                <a:uFillTx/>
                <a:latin typeface="+mn-lt"/>
                <a:ea typeface="ヒラギノ角ゴ Pro W3" pitchFamily="-65" charset="-128"/>
                <a:cs typeface="ヒラギノ角ゴ Pro W3" pitchFamily="-65" charset="-128"/>
              </a:rPr>
              <a:t>122 </a:t>
            </a:r>
            <a:r>
              <a:rPr kumimoji="0" lang="en-US" sz="1600" b="1" i="0" u="none" strike="noStrike" kern="0" cap="none" spc="0" normalizeH="0" baseline="0" noProof="0" dirty="0" smtClean="0">
                <a:ln>
                  <a:noFill/>
                </a:ln>
                <a:solidFill>
                  <a:schemeClr val="bg1"/>
                </a:solidFill>
                <a:effectLst/>
                <a:uLnTx/>
                <a:uFillTx/>
                <a:latin typeface="+mn-lt"/>
                <a:ea typeface="ヒラギノ角ゴ Pro W3" pitchFamily="-65" charset="-128"/>
                <a:cs typeface="ヒラギノ角ゴ Pro W3" pitchFamily="-65" charset="-128"/>
              </a:rPr>
              <a:t>G</a:t>
            </a:r>
            <a:r>
              <a:rPr kumimoji="0" lang="en-US" sz="1600" b="0" i="0" u="none" strike="noStrike" kern="0" cap="none" spc="0" normalizeH="0" baseline="0" noProof="0" dirty="0" smtClean="0">
                <a:ln>
                  <a:noFill/>
                </a:ln>
                <a:solidFill>
                  <a:schemeClr val="bg1"/>
                </a:solidFill>
                <a:effectLst/>
                <a:uLnTx/>
                <a:uFillTx/>
                <a:latin typeface="+mn-lt"/>
                <a:ea typeface="ヒラギノ角ゴ Pro W3" pitchFamily="-65" charset="-128"/>
                <a:cs typeface="ヒラギノ角ゴ Pro W3" pitchFamily="-65" charset="-128"/>
              </a:rPr>
              <a:t>184 </a:t>
            </a:r>
            <a:r>
              <a:rPr kumimoji="0" lang="en-US" sz="1600" b="1" i="0" u="none" strike="noStrike" kern="0" cap="none" spc="0" normalizeH="0" baseline="0" noProof="0" dirty="0" smtClean="0">
                <a:ln>
                  <a:noFill/>
                </a:ln>
                <a:solidFill>
                  <a:schemeClr val="bg1"/>
                </a:solidFill>
                <a:effectLst/>
                <a:uLnTx/>
                <a:uFillTx/>
                <a:latin typeface="+mn-lt"/>
                <a:ea typeface="ヒラギノ角ゴ Pro W3" pitchFamily="-65" charset="-128"/>
                <a:cs typeface="ヒラギノ角ゴ Pro W3" pitchFamily="-65" charset="-128"/>
              </a:rPr>
              <a:t>B</a:t>
            </a:r>
            <a:r>
              <a:rPr kumimoji="0" lang="en-US" sz="1600" b="0" i="0" u="none" strike="noStrike" kern="0" cap="none" spc="0" normalizeH="0" baseline="0" noProof="0" dirty="0" smtClean="0">
                <a:ln>
                  <a:noFill/>
                </a:ln>
                <a:solidFill>
                  <a:schemeClr val="bg1"/>
                </a:solidFill>
                <a:effectLst/>
                <a:uLnTx/>
                <a:uFillTx/>
                <a:latin typeface="+mn-lt"/>
                <a:ea typeface="ヒラギノ角ゴ Pro W3" pitchFamily="-65" charset="-128"/>
                <a:cs typeface="ヒラギノ角ゴ Pro W3" pitchFamily="-65" charset="-128"/>
              </a:rPr>
              <a:t>0</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bwMode="auto">
          <a:xfrm>
            <a:off x="0" y="6265333"/>
            <a:ext cx="9144000" cy="592667"/>
          </a:xfrm>
          <a:prstGeom prst="rect">
            <a:avLst/>
          </a:prstGeom>
          <a:solidFill>
            <a:srgbClr val="DE652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rgbClr val="979264"/>
              </a:solidFill>
              <a:effectLst/>
              <a:latin typeface="Arial" pitchFamily="-65" charset="0"/>
            </a:endParaRPr>
          </a:p>
        </p:txBody>
      </p:sp>
      <p:sp>
        <p:nvSpPr>
          <p:cNvPr id="1026" name="Rectangle 22"/>
          <p:cNvSpPr>
            <a:spLocks noGrp="1" noChangeArrowheads="1"/>
          </p:cNvSpPr>
          <p:nvPr>
            <p:ph type="title"/>
          </p:nvPr>
        </p:nvSpPr>
        <p:spPr bwMode="auto">
          <a:xfrm>
            <a:off x="611188" y="317500"/>
            <a:ext cx="7885113" cy="7524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dirty="0"/>
              <a:t>Click to edit Master title style</a:t>
            </a:r>
          </a:p>
        </p:txBody>
      </p:sp>
      <p:sp>
        <p:nvSpPr>
          <p:cNvPr id="1027" name="Rectangle 23"/>
          <p:cNvSpPr>
            <a:spLocks noGrp="1" noChangeArrowheads="1"/>
          </p:cNvSpPr>
          <p:nvPr>
            <p:ph type="body" idx="1"/>
          </p:nvPr>
        </p:nvSpPr>
        <p:spPr bwMode="auto">
          <a:xfrm>
            <a:off x="628650" y="2024062"/>
            <a:ext cx="7861300" cy="39512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p:txBody>
      </p:sp>
      <p:sp>
        <p:nvSpPr>
          <p:cNvPr id="1059" name="Text Box 35"/>
          <p:cNvSpPr txBox="1">
            <a:spLocks noChangeArrowheads="1"/>
          </p:cNvSpPr>
          <p:nvPr/>
        </p:nvSpPr>
        <p:spPr bwMode="auto">
          <a:xfrm>
            <a:off x="4022725" y="6188075"/>
            <a:ext cx="184150" cy="579438"/>
          </a:xfrm>
          <a:prstGeom prst="rect">
            <a:avLst/>
          </a:prstGeom>
          <a:noFill/>
          <a:ln w="9525">
            <a:noFill/>
            <a:miter lim="800000"/>
            <a:headEnd/>
            <a:tailEnd/>
          </a:ln>
          <a:effectLst/>
        </p:spPr>
        <p:txBody>
          <a:bodyPr wrap="none">
            <a:prstTxWarp prst="textNoShape">
              <a:avLst/>
            </a:prstTxWarp>
            <a:spAutoFit/>
          </a:bodyPr>
          <a:lstStyle/>
          <a:p>
            <a:pPr eaLnBrk="0" hangingPunct="0">
              <a:defRPr/>
            </a:pPr>
            <a:endParaRPr lang="en-US">
              <a:latin typeface="Arial" pitchFamily="-65" charset="0"/>
              <a:ea typeface="ヒラギノ角ゴ Pro W3" pitchFamily="-65" charset="-128"/>
              <a:cs typeface="ヒラギノ角ゴ Pro W3" pitchFamily="-65" charset="-128"/>
            </a:endParaRPr>
          </a:p>
        </p:txBody>
      </p:sp>
      <p:sp>
        <p:nvSpPr>
          <p:cNvPr id="1030" name="Rectangle 6"/>
          <p:cNvSpPr>
            <a:spLocks noGrp="1" noChangeArrowheads="1"/>
          </p:cNvSpPr>
          <p:nvPr>
            <p:ph type="sldNum" sz="quarter" idx="4"/>
          </p:nvPr>
        </p:nvSpPr>
        <p:spPr bwMode="auto">
          <a:xfrm>
            <a:off x="611188" y="6387743"/>
            <a:ext cx="365125" cy="48841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eaLnBrk="0" hangingPunct="0">
              <a:defRPr sz="900">
                <a:solidFill>
                  <a:srgbClr val="FFFFFF"/>
                </a:solidFill>
                <a:latin typeface="Arial" pitchFamily="-65" charset="0"/>
                <a:ea typeface="ヒラギノ角ゴ Pro W3" pitchFamily="-65" charset="-128"/>
                <a:cs typeface="ヒラギノ角ゴ Pro W3" pitchFamily="-65" charset="-128"/>
              </a:defRPr>
            </a:lvl1pPr>
          </a:lstStyle>
          <a:p>
            <a:pPr>
              <a:defRPr/>
            </a:pPr>
            <a:fld id="{7137857C-E3D5-874D-B976-431B9AC2E4F5}" type="slidenum">
              <a:rPr lang="en-GB" smtClean="0"/>
              <a:pPr>
                <a:defRPr/>
              </a:pPr>
              <a:t>‹#›</a:t>
            </a:fld>
            <a:endParaRPr lang="en-GB" dirty="0"/>
          </a:p>
        </p:txBody>
      </p:sp>
      <p:sp>
        <p:nvSpPr>
          <p:cNvPr id="11" name="Rectangle 6"/>
          <p:cNvSpPr txBox="1">
            <a:spLocks noChangeArrowheads="1"/>
          </p:cNvSpPr>
          <p:nvPr userDrawn="1"/>
        </p:nvSpPr>
        <p:spPr bwMode="auto">
          <a:xfrm>
            <a:off x="976313" y="6402206"/>
            <a:ext cx="885936" cy="4651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eaLnBrk="0" hangingPunct="0">
              <a:defRPr sz="900">
                <a:solidFill>
                  <a:srgbClr val="00ADD0"/>
                </a:solidFill>
                <a:latin typeface="Arial" pitchFamily="-65" charset="0"/>
                <a:ea typeface="ヒラギノ角ゴ Pro W3" pitchFamily="-65" charset="-128"/>
                <a:cs typeface="ヒラギノ角ゴ Pro W3" pitchFamily="-65" charset="-128"/>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900" b="1" i="0" u="none" strike="noStrike" kern="1200" cap="none" spc="0" normalizeH="0" baseline="0" noProof="0" dirty="0" smtClean="0">
                <a:ln>
                  <a:noFill/>
                </a:ln>
                <a:solidFill>
                  <a:schemeClr val="bg1"/>
                </a:solidFill>
                <a:effectLst/>
                <a:uLnTx/>
                <a:uFillTx/>
                <a:latin typeface="Arial" pitchFamily="-65" charset="0"/>
                <a:ea typeface="ヒラギノ角ゴ Pro W3" pitchFamily="-65" charset="-128"/>
                <a:cs typeface="ヒラギノ角ゴ Pro W3" pitchFamily="-65" charset="-128"/>
              </a:rPr>
              <a:t>05.12.2012</a:t>
            </a:r>
            <a:r>
              <a:rPr kumimoji="0" lang="en-GB" sz="900" b="0" i="0" u="none" strike="noStrike" kern="1200" cap="none" spc="0" normalizeH="0" baseline="0" noProof="0" dirty="0" smtClean="0">
                <a:ln>
                  <a:noFill/>
                </a:ln>
                <a:solidFill>
                  <a:schemeClr val="bg1"/>
                </a:solidFill>
                <a:effectLst/>
                <a:uLnTx/>
                <a:uFillTx/>
                <a:latin typeface="Arial" pitchFamily="-65" charset="0"/>
                <a:ea typeface="ヒラギノ角ゴ Pro W3" pitchFamily="-65" charset="-128"/>
                <a:cs typeface="ヒラギノ角ゴ Pro W3" pitchFamily="-65" charset="-128"/>
              </a:rPr>
              <a:t> </a:t>
            </a:r>
            <a:endParaRPr kumimoji="0" lang="en-GB" sz="900" b="0" i="0" u="none" strike="noStrike" kern="1200" cap="none" spc="0" normalizeH="0" baseline="0" noProof="0" dirty="0">
              <a:ln>
                <a:noFill/>
              </a:ln>
              <a:solidFill>
                <a:schemeClr val="bg1"/>
              </a:solidFill>
              <a:effectLst/>
              <a:uLnTx/>
              <a:uFillTx/>
              <a:latin typeface="Arial" pitchFamily="-65" charset="0"/>
              <a:ea typeface="ヒラギノ角ゴ Pro W3" pitchFamily="-65" charset="-128"/>
              <a:cs typeface="ヒラギノ角ゴ Pro W3" pitchFamily="-65" charset="-128"/>
            </a:endParaRPr>
          </a:p>
        </p:txBody>
      </p:sp>
      <p:pic>
        <p:nvPicPr>
          <p:cNvPr id="8" name="Picture 7" descr="CRA_Graphic-device_1COL_152C_RGB.jpg"/>
          <p:cNvPicPr>
            <a:picLocks noChangeAspect="1"/>
          </p:cNvPicPr>
          <p:nvPr userDrawn="1"/>
        </p:nvPicPr>
        <p:blipFill>
          <a:blip r:embed="rId13"/>
          <a:stretch>
            <a:fillRect/>
          </a:stretch>
        </p:blipFill>
        <p:spPr>
          <a:xfrm>
            <a:off x="522090" y="1056853"/>
            <a:ext cx="4272052" cy="29667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timing>
    <p:tnLst>
      <p:par>
        <p:cTn id="1" dur="indefinite" restart="never" nodeType="tmRoot"/>
      </p:par>
    </p:tnLst>
  </p:timing>
  <p:hf hdr="0" ftr="0" dt="0"/>
  <p:txStyles>
    <p:titleStyle>
      <a:lvl1pPr algn="l" rtl="0" eaLnBrk="0" fontAlgn="base" hangingPunct="0">
        <a:spcBef>
          <a:spcPct val="0"/>
        </a:spcBef>
        <a:spcAft>
          <a:spcPct val="0"/>
        </a:spcAft>
        <a:defRPr sz="2400" b="1" baseline="0">
          <a:solidFill>
            <a:srgbClr val="00929C"/>
          </a:solidFill>
          <a:latin typeface="Arial (Headings)"/>
          <a:ea typeface="ヒラギノ角ゴ Pro W3" pitchFamily="-65" charset="-128"/>
          <a:cs typeface="Arial (Headings)"/>
        </a:defRPr>
      </a:lvl1pPr>
      <a:lvl2pPr algn="l" rtl="0" eaLnBrk="0" fontAlgn="base" hangingPunct="0">
        <a:spcBef>
          <a:spcPct val="0"/>
        </a:spcBef>
        <a:spcAft>
          <a:spcPct val="0"/>
        </a:spcAft>
        <a:defRPr sz="2400" b="1" baseline="-25000">
          <a:solidFill>
            <a:schemeClr val="tx1"/>
          </a:solidFill>
          <a:latin typeface="Arial (Headings)" charset="0"/>
          <a:ea typeface="ヒラギノ角ゴ Pro W3" pitchFamily="-65" charset="-128"/>
          <a:cs typeface="ヒラギノ角ゴ Pro W3" pitchFamily="-65" charset="-128"/>
        </a:defRPr>
      </a:lvl2pPr>
      <a:lvl3pPr algn="l" rtl="0" eaLnBrk="0" fontAlgn="base" hangingPunct="0">
        <a:spcBef>
          <a:spcPct val="0"/>
        </a:spcBef>
        <a:spcAft>
          <a:spcPct val="0"/>
        </a:spcAft>
        <a:defRPr sz="2400" b="1" baseline="-25000">
          <a:solidFill>
            <a:schemeClr val="tx1"/>
          </a:solidFill>
          <a:latin typeface="Arial (Headings)" charset="0"/>
          <a:ea typeface="ヒラギノ角ゴ Pro W3" pitchFamily="-65" charset="-128"/>
          <a:cs typeface="ヒラギノ角ゴ Pro W3" pitchFamily="-65" charset="-128"/>
        </a:defRPr>
      </a:lvl3pPr>
      <a:lvl4pPr algn="l" rtl="0" eaLnBrk="0" fontAlgn="base" hangingPunct="0">
        <a:spcBef>
          <a:spcPct val="0"/>
        </a:spcBef>
        <a:spcAft>
          <a:spcPct val="0"/>
        </a:spcAft>
        <a:defRPr sz="2400" b="1" baseline="-25000">
          <a:solidFill>
            <a:schemeClr val="tx1"/>
          </a:solidFill>
          <a:latin typeface="Arial (Headings)" charset="0"/>
          <a:ea typeface="ヒラギノ角ゴ Pro W3" pitchFamily="-65" charset="-128"/>
          <a:cs typeface="ヒラギノ角ゴ Pro W3" pitchFamily="-65" charset="-128"/>
        </a:defRPr>
      </a:lvl4pPr>
      <a:lvl5pPr algn="l" rtl="0" eaLnBrk="0" fontAlgn="base" hangingPunct="0">
        <a:spcBef>
          <a:spcPct val="0"/>
        </a:spcBef>
        <a:spcAft>
          <a:spcPct val="0"/>
        </a:spcAft>
        <a:defRPr sz="2400" b="1" baseline="-25000">
          <a:solidFill>
            <a:schemeClr val="tx1"/>
          </a:solidFill>
          <a:latin typeface="Arial (Headings)" charset="0"/>
          <a:ea typeface="ヒラギノ角ゴ Pro W3" pitchFamily="-65" charset="-128"/>
          <a:cs typeface="ヒラギノ角ゴ Pro W3" pitchFamily="-65" charset="-128"/>
        </a:defRPr>
      </a:lvl5pPr>
      <a:lvl6pPr marL="457200" algn="l" rtl="0" fontAlgn="base">
        <a:spcBef>
          <a:spcPct val="0"/>
        </a:spcBef>
        <a:spcAft>
          <a:spcPct val="0"/>
        </a:spcAft>
        <a:defRPr sz="3200" b="1">
          <a:solidFill>
            <a:srgbClr val="716A41"/>
          </a:solidFill>
          <a:latin typeface="Arial" pitchFamily="-65" charset="0"/>
        </a:defRPr>
      </a:lvl6pPr>
      <a:lvl7pPr marL="914400" algn="l" rtl="0" fontAlgn="base">
        <a:spcBef>
          <a:spcPct val="0"/>
        </a:spcBef>
        <a:spcAft>
          <a:spcPct val="0"/>
        </a:spcAft>
        <a:defRPr sz="3200" b="1">
          <a:solidFill>
            <a:srgbClr val="716A41"/>
          </a:solidFill>
          <a:latin typeface="Arial" pitchFamily="-65" charset="0"/>
        </a:defRPr>
      </a:lvl7pPr>
      <a:lvl8pPr marL="1371600" algn="l" rtl="0" fontAlgn="base">
        <a:spcBef>
          <a:spcPct val="0"/>
        </a:spcBef>
        <a:spcAft>
          <a:spcPct val="0"/>
        </a:spcAft>
        <a:defRPr sz="3200" b="1">
          <a:solidFill>
            <a:srgbClr val="716A41"/>
          </a:solidFill>
          <a:latin typeface="Arial" pitchFamily="-65" charset="0"/>
        </a:defRPr>
      </a:lvl8pPr>
      <a:lvl9pPr marL="1828800" algn="l" rtl="0" fontAlgn="base">
        <a:spcBef>
          <a:spcPct val="0"/>
        </a:spcBef>
        <a:spcAft>
          <a:spcPct val="0"/>
        </a:spcAft>
        <a:defRPr sz="3200" b="1">
          <a:solidFill>
            <a:srgbClr val="716A41"/>
          </a:solidFill>
          <a:latin typeface="Arial" pitchFamily="-65" charset="0"/>
        </a:defRPr>
      </a:lvl9pPr>
    </p:titleStyle>
    <p:bodyStyle>
      <a:lvl1pPr marL="342900" indent="-342900" algn="l" rtl="0" eaLnBrk="0" fontAlgn="base" hangingPunct="0">
        <a:lnSpc>
          <a:spcPts val="2000"/>
        </a:lnSpc>
        <a:spcBef>
          <a:spcPct val="20000"/>
        </a:spcBef>
        <a:spcAft>
          <a:spcPct val="0"/>
        </a:spcAft>
        <a:buFont typeface="Wingdings" pitchFamily="-105" charset="2"/>
        <a:buChar char="§"/>
        <a:defRPr sz="2000" b="1">
          <a:solidFill>
            <a:schemeClr val="tx1"/>
          </a:solidFill>
          <a:latin typeface="+mn-lt"/>
          <a:ea typeface="ヒラギノ角ゴ Pro W3" pitchFamily="-65" charset="-128"/>
          <a:cs typeface="ヒラギノ角ゴ Pro W3" pitchFamily="-65" charset="-128"/>
        </a:defRPr>
      </a:lvl1pPr>
      <a:lvl2pPr marL="742950" indent="-285750" algn="l" rtl="0" eaLnBrk="0" fontAlgn="base" hangingPunct="0">
        <a:spcBef>
          <a:spcPct val="20000"/>
        </a:spcBef>
        <a:spcAft>
          <a:spcPct val="0"/>
        </a:spcAft>
        <a:buClrTx/>
        <a:buFont typeface="Arial" pitchFamily="-105" charset="0"/>
        <a:buChar char="•"/>
        <a:defRPr sz="2000">
          <a:solidFill>
            <a:schemeClr val="tx1"/>
          </a:solidFill>
          <a:latin typeface="+mn-lt"/>
          <a:ea typeface="ヒラギノ角ゴ Pro W3" pitchFamily="-65" charset="-128"/>
        </a:defRPr>
      </a:lvl2pPr>
      <a:lvl3pPr marL="1143000" indent="-228600" algn="l" rtl="0" eaLnBrk="0" fontAlgn="base" hangingPunct="0">
        <a:spcBef>
          <a:spcPct val="20000"/>
        </a:spcBef>
        <a:spcAft>
          <a:spcPct val="0"/>
        </a:spcAft>
        <a:buFont typeface="Lucida Grande" pitchFamily="-105" charset="0"/>
        <a:buChar char="-"/>
        <a:defRPr sz="2000">
          <a:solidFill>
            <a:schemeClr val="tx1"/>
          </a:solidFill>
          <a:latin typeface="+mn-lt"/>
          <a:ea typeface="ＭＳ Ｐゴシック" pitchFamily="-111" charset="-128"/>
          <a:cs typeface="ＭＳ Ｐゴシック" pitchFamily="-111" charset="-128"/>
        </a:defRPr>
      </a:lvl3pPr>
      <a:lvl4pPr marL="1600200" indent="-228600" algn="l" rtl="0" eaLnBrk="0" fontAlgn="base" hangingPunct="0">
        <a:spcBef>
          <a:spcPct val="20000"/>
        </a:spcBef>
        <a:spcAft>
          <a:spcPct val="0"/>
        </a:spcAft>
        <a:buFont typeface="Arial" pitchFamily="-105" charset="0"/>
        <a:buChar char="•"/>
        <a:defRPr sz="2000">
          <a:solidFill>
            <a:srgbClr val="0E3757"/>
          </a:solidFill>
          <a:latin typeface="+mn-lt"/>
          <a:ea typeface="ＭＳ Ｐゴシック" pitchFamily="-111" charset="-128"/>
          <a:cs typeface="ＭＳ Ｐゴシック" pitchFamily="-111" charset="-128"/>
        </a:defRPr>
      </a:lvl4pPr>
      <a:lvl5pPr marL="2057400" indent="-228600" algn="l" rtl="0" eaLnBrk="0" fontAlgn="base" hangingPunct="0">
        <a:spcBef>
          <a:spcPct val="20000"/>
        </a:spcBef>
        <a:spcAft>
          <a:spcPct val="0"/>
        </a:spcAft>
        <a:buFont typeface="Arial" pitchFamily="-105" charset="0"/>
        <a:buChar char="•"/>
        <a:defRPr sz="2000">
          <a:solidFill>
            <a:srgbClr val="0E3757"/>
          </a:solidFill>
          <a:latin typeface="+mn-lt"/>
          <a:ea typeface="ＭＳ Ｐゴシック" pitchFamily="-111" charset="-128"/>
          <a:cs typeface="ＭＳ Ｐゴシック" pitchFamily="-111" charset="-128"/>
        </a:defRPr>
      </a:lvl5pPr>
      <a:lvl6pPr marL="2514600" indent="-228600" algn="l" rtl="0" fontAlgn="base">
        <a:spcBef>
          <a:spcPct val="20000"/>
        </a:spcBef>
        <a:spcAft>
          <a:spcPct val="0"/>
        </a:spcAft>
        <a:buChar char="»"/>
        <a:defRPr sz="2000">
          <a:solidFill>
            <a:srgbClr val="716A41"/>
          </a:solidFill>
          <a:latin typeface="+mn-lt"/>
          <a:ea typeface="ヒラギノ角ゴ Pro W3" pitchFamily="-65" charset="-128"/>
        </a:defRPr>
      </a:lvl6pPr>
      <a:lvl7pPr marL="2971800" indent="-228600" algn="l" rtl="0" fontAlgn="base">
        <a:spcBef>
          <a:spcPct val="20000"/>
        </a:spcBef>
        <a:spcAft>
          <a:spcPct val="0"/>
        </a:spcAft>
        <a:buChar char="»"/>
        <a:defRPr sz="2000">
          <a:solidFill>
            <a:srgbClr val="716A41"/>
          </a:solidFill>
          <a:latin typeface="+mn-lt"/>
          <a:ea typeface="ヒラギノ角ゴ Pro W3" pitchFamily="-65" charset="-128"/>
        </a:defRPr>
      </a:lvl7pPr>
      <a:lvl8pPr marL="3429000" indent="-228600" algn="l" rtl="0" fontAlgn="base">
        <a:spcBef>
          <a:spcPct val="20000"/>
        </a:spcBef>
        <a:spcAft>
          <a:spcPct val="0"/>
        </a:spcAft>
        <a:buChar char="»"/>
        <a:defRPr sz="2000">
          <a:solidFill>
            <a:srgbClr val="716A41"/>
          </a:solidFill>
          <a:latin typeface="+mn-lt"/>
          <a:ea typeface="ヒラギノ角ゴ Pro W3" pitchFamily="-65" charset="-128"/>
        </a:defRPr>
      </a:lvl8pPr>
      <a:lvl9pPr marL="3886200" indent="-228600" algn="l" rtl="0" fontAlgn="base">
        <a:spcBef>
          <a:spcPct val="20000"/>
        </a:spcBef>
        <a:spcAft>
          <a:spcPct val="0"/>
        </a:spcAft>
        <a:buChar char="»"/>
        <a:defRPr sz="2000">
          <a:solidFill>
            <a:srgbClr val="716A41"/>
          </a:solidFill>
          <a:latin typeface="+mn-lt"/>
          <a:ea typeface="ヒラギノ角ゴ Pro W3"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ChangeArrowheads="1"/>
          </p:cNvSpPr>
          <p:nvPr/>
        </p:nvSpPr>
        <p:spPr bwMode="auto">
          <a:xfrm>
            <a:off x="0" y="6253163"/>
            <a:ext cx="9144000" cy="592137"/>
          </a:xfrm>
          <a:prstGeom prst="rect">
            <a:avLst/>
          </a:prstGeom>
          <a:solidFill>
            <a:srgbClr val="DE652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ts val="2000"/>
              </a:lnSpc>
              <a:spcBef>
                <a:spcPct val="20000"/>
              </a:spcBef>
              <a:buFont typeface="Wingdings" pitchFamily="2" charset="2"/>
              <a:buChar char="§"/>
              <a:defRPr sz="2000" b="1">
                <a:solidFill>
                  <a:schemeClr val="tx1"/>
                </a:solidFill>
                <a:latin typeface="Calibri" pitchFamily="34" charset="0"/>
                <a:ea typeface="ヒラギノ角ゴ Pro W3"/>
                <a:cs typeface="ヒラギノ角ゴ Pro W3"/>
              </a:defRPr>
            </a:lvl1pPr>
            <a:lvl2pPr marL="742950" indent="-285750" eaLnBrk="0" hangingPunct="0">
              <a:spcBef>
                <a:spcPct val="20000"/>
              </a:spcBef>
              <a:buFont typeface="Arial" pitchFamily="34" charset="0"/>
              <a:buChar char="•"/>
              <a:defRPr sz="2000">
                <a:solidFill>
                  <a:schemeClr val="tx1"/>
                </a:solidFill>
                <a:latin typeface="Calibri" pitchFamily="34" charset="0"/>
                <a:ea typeface="ヒラギノ角ゴ Pro W3"/>
                <a:cs typeface="ヒラギノ角ゴ Pro W3"/>
              </a:defRPr>
            </a:lvl2pPr>
            <a:lvl3pPr marL="1143000" indent="-228600" eaLnBrk="0" hangingPunct="0">
              <a:spcBef>
                <a:spcPct val="20000"/>
              </a:spcBef>
              <a:buFont typeface="Lucida Grande"/>
              <a:buChar char="-"/>
              <a:defRPr sz="2000">
                <a:solidFill>
                  <a:schemeClr val="tx1"/>
                </a:solidFill>
                <a:latin typeface="Calibri" pitchFamily="34" charset="0"/>
                <a:ea typeface="MS PGothic" pitchFamily="34" charset="-128"/>
                <a:cs typeface="ヒラギノ角ゴ Pro W3"/>
              </a:defRPr>
            </a:lvl3pPr>
            <a:lvl4pPr marL="1600200" indent="-228600" eaLnBrk="0" hangingPunct="0">
              <a:spcBef>
                <a:spcPct val="20000"/>
              </a:spcBef>
              <a:buFont typeface="Arial" pitchFamily="34" charset="0"/>
              <a:buChar char="•"/>
              <a:defRPr sz="2000">
                <a:solidFill>
                  <a:srgbClr val="0E3757"/>
                </a:solidFill>
                <a:latin typeface="Calibri" pitchFamily="34" charset="0"/>
                <a:ea typeface="MS PGothic" pitchFamily="34" charset="-128"/>
                <a:cs typeface="ヒラギノ角ゴ Pro W3"/>
              </a:defRPr>
            </a:lvl4pPr>
            <a:lvl5pPr marL="2057400" indent="-228600" eaLnBrk="0" hangingPunct="0">
              <a:spcBef>
                <a:spcPct val="20000"/>
              </a:spcBef>
              <a:buFont typeface="Arial" pitchFamily="34" charset="0"/>
              <a:buChar char="•"/>
              <a:defRPr sz="2000">
                <a:solidFill>
                  <a:srgbClr val="0E3757"/>
                </a:solidFill>
                <a:latin typeface="Calibri" pitchFamily="34" charset="0"/>
                <a:ea typeface="MS PGothic" pitchFamily="34" charset="-128"/>
                <a:cs typeface="ヒラギノ角ゴ Pro W3"/>
              </a:defRPr>
            </a:lvl5pPr>
            <a:lvl6pPr marL="2514600" indent="-228600" eaLnBrk="0" fontAlgn="base" hangingPunct="0">
              <a:spcBef>
                <a:spcPct val="20000"/>
              </a:spcBef>
              <a:spcAft>
                <a:spcPct val="0"/>
              </a:spcAft>
              <a:buFont typeface="Arial" pitchFamily="34" charset="0"/>
              <a:buChar char="•"/>
              <a:defRPr sz="2000">
                <a:solidFill>
                  <a:srgbClr val="0E3757"/>
                </a:solidFill>
                <a:latin typeface="Calibri" pitchFamily="34" charset="0"/>
                <a:ea typeface="MS PGothic" pitchFamily="34" charset="-128"/>
                <a:cs typeface="ヒラギノ角ゴ Pro W3"/>
              </a:defRPr>
            </a:lvl6pPr>
            <a:lvl7pPr marL="2971800" indent="-228600" eaLnBrk="0" fontAlgn="base" hangingPunct="0">
              <a:spcBef>
                <a:spcPct val="20000"/>
              </a:spcBef>
              <a:spcAft>
                <a:spcPct val="0"/>
              </a:spcAft>
              <a:buFont typeface="Arial" pitchFamily="34" charset="0"/>
              <a:buChar char="•"/>
              <a:defRPr sz="2000">
                <a:solidFill>
                  <a:srgbClr val="0E3757"/>
                </a:solidFill>
                <a:latin typeface="Calibri" pitchFamily="34" charset="0"/>
                <a:ea typeface="MS PGothic" pitchFamily="34" charset="-128"/>
                <a:cs typeface="ヒラギノ角ゴ Pro W3"/>
              </a:defRPr>
            </a:lvl7pPr>
            <a:lvl8pPr marL="3429000" indent="-228600" eaLnBrk="0" fontAlgn="base" hangingPunct="0">
              <a:spcBef>
                <a:spcPct val="20000"/>
              </a:spcBef>
              <a:spcAft>
                <a:spcPct val="0"/>
              </a:spcAft>
              <a:buFont typeface="Arial" pitchFamily="34" charset="0"/>
              <a:buChar char="•"/>
              <a:defRPr sz="2000">
                <a:solidFill>
                  <a:srgbClr val="0E3757"/>
                </a:solidFill>
                <a:latin typeface="Calibri" pitchFamily="34" charset="0"/>
                <a:ea typeface="MS PGothic" pitchFamily="34" charset="-128"/>
                <a:cs typeface="ヒラギノ角ゴ Pro W3"/>
              </a:defRPr>
            </a:lvl8pPr>
            <a:lvl9pPr marL="3886200" indent="-228600" eaLnBrk="0" fontAlgn="base" hangingPunct="0">
              <a:spcBef>
                <a:spcPct val="20000"/>
              </a:spcBef>
              <a:spcAft>
                <a:spcPct val="0"/>
              </a:spcAft>
              <a:buFont typeface="Arial" pitchFamily="34" charset="0"/>
              <a:buChar char="•"/>
              <a:defRPr sz="2000">
                <a:solidFill>
                  <a:srgbClr val="0E3757"/>
                </a:solidFill>
                <a:latin typeface="Calibri" pitchFamily="34" charset="0"/>
                <a:ea typeface="MS PGothic" pitchFamily="34" charset="-128"/>
                <a:cs typeface="ヒラギノ角ゴ Pro W3"/>
              </a:defRPr>
            </a:lvl9pPr>
          </a:lstStyle>
          <a:p>
            <a:pPr>
              <a:lnSpc>
                <a:spcPct val="100000"/>
              </a:lnSpc>
              <a:spcBef>
                <a:spcPct val="0"/>
              </a:spcBef>
              <a:buFontTx/>
              <a:buNone/>
            </a:pPr>
            <a:endParaRPr lang="en-US" altLang="en-US" sz="3200" b="0">
              <a:solidFill>
                <a:srgbClr val="979264"/>
              </a:solidFill>
              <a:latin typeface="Arial" pitchFamily="34" charset="0"/>
            </a:endParaRPr>
          </a:p>
        </p:txBody>
      </p:sp>
      <p:sp>
        <p:nvSpPr>
          <p:cNvPr id="4" name="Text Placeholder 32"/>
          <p:cNvSpPr txBox="1">
            <a:spLocks/>
          </p:cNvSpPr>
          <p:nvPr/>
        </p:nvSpPr>
        <p:spPr bwMode="auto">
          <a:xfrm>
            <a:off x="628650" y="5775325"/>
            <a:ext cx="3949700" cy="590550"/>
          </a:xfrm>
          <a:prstGeom prst="rect">
            <a:avLst/>
          </a:prstGeom>
          <a:noFill/>
          <a:ln w="9525">
            <a:noFill/>
            <a:miter lim="800000"/>
            <a:headEnd/>
            <a:tailEnd/>
          </a:ln>
        </p:spPr>
        <p:txBody>
          <a:bodyPr lIns="0" tIns="0" rIns="0" bIns="0"/>
          <a:lstStyle/>
          <a:p>
            <a:pPr marL="342900" indent="-342900" eaLnBrk="0" hangingPunct="0">
              <a:lnSpc>
                <a:spcPts val="2000"/>
              </a:lnSpc>
              <a:spcBef>
                <a:spcPct val="20000"/>
              </a:spcBef>
              <a:buFont typeface="Wingdings" pitchFamily="-105" charset="2"/>
              <a:buNone/>
              <a:defRPr/>
            </a:pPr>
            <a:endParaRPr lang="en-US" sz="1600" b="1" kern="0" dirty="0">
              <a:solidFill>
                <a:srgbClr val="DE6526"/>
              </a:solidFill>
              <a:latin typeface="+mn-lt"/>
              <a:ea typeface="ヒラギノ角ゴ Pro W3" pitchFamily="-105" charset="-128"/>
              <a:cs typeface="ヒラギノ角ゴ Pro W3" pitchFamily="-105" charset="-128"/>
            </a:endParaRPr>
          </a:p>
        </p:txBody>
      </p:sp>
      <p:sp>
        <p:nvSpPr>
          <p:cNvPr id="6" name="Text Placeholder 32"/>
          <p:cNvSpPr txBox="1">
            <a:spLocks/>
          </p:cNvSpPr>
          <p:nvPr/>
        </p:nvSpPr>
        <p:spPr bwMode="auto">
          <a:xfrm>
            <a:off x="1204913" y="6365875"/>
            <a:ext cx="3949700" cy="590550"/>
          </a:xfrm>
          <a:prstGeom prst="rect">
            <a:avLst/>
          </a:prstGeom>
          <a:noFill/>
          <a:ln w="9525">
            <a:noFill/>
            <a:miter lim="800000"/>
            <a:headEnd/>
            <a:tailEnd/>
          </a:ln>
        </p:spPr>
        <p:txBody>
          <a:bodyPr lIns="0" tIns="0" rIns="0" bIns="0"/>
          <a:lstStyle/>
          <a:p>
            <a:pPr marL="342900" indent="-342900" eaLnBrk="0" hangingPunct="0">
              <a:lnSpc>
                <a:spcPts val="2000"/>
              </a:lnSpc>
              <a:spcBef>
                <a:spcPct val="20000"/>
              </a:spcBef>
              <a:defRPr/>
            </a:pPr>
            <a:r>
              <a:rPr lang="en-US" sz="1800" b="1" kern="0" dirty="0">
                <a:solidFill>
                  <a:schemeClr val="bg1"/>
                </a:solidFill>
                <a:latin typeface="+mn-lt"/>
                <a:ea typeface="ヒラギノ角ゴ Pro W3" pitchFamily="-105" charset="-128"/>
                <a:cs typeface="ヒラギノ角ゴ Pro W3" pitchFamily="-105" charset="-128"/>
              </a:rPr>
              <a:t>   #</a:t>
            </a:r>
            <a:r>
              <a:rPr lang="en-US" sz="1800" b="1" kern="0" dirty="0" smtClean="0">
                <a:solidFill>
                  <a:schemeClr val="bg1"/>
                </a:solidFill>
                <a:latin typeface="+mn-lt"/>
                <a:ea typeface="ヒラギノ角ゴ Pro W3" pitchFamily="-105" charset="-128"/>
                <a:cs typeface="ヒラギノ角ゴ Pro W3" pitchFamily="-105" charset="-128"/>
              </a:rPr>
              <a:t>ReportCard17</a:t>
            </a:r>
          </a:p>
          <a:p>
            <a:pPr marL="342900" indent="-342900" eaLnBrk="0" hangingPunct="0">
              <a:lnSpc>
                <a:spcPts val="2000"/>
              </a:lnSpc>
              <a:spcBef>
                <a:spcPct val="20000"/>
              </a:spcBef>
              <a:defRPr/>
            </a:pPr>
            <a:endParaRPr lang="en-US" sz="1800" b="1" kern="0" dirty="0">
              <a:solidFill>
                <a:schemeClr val="bg1"/>
              </a:solidFill>
              <a:latin typeface="+mn-lt"/>
              <a:ea typeface="ヒラギノ角ゴ Pro W3" pitchFamily="-105" charset="-128"/>
              <a:cs typeface="ヒラギノ角ゴ Pro W3" pitchFamily="-105" charset="-128"/>
            </a:endParaRPr>
          </a:p>
        </p:txBody>
      </p:sp>
      <p:pic>
        <p:nvPicPr>
          <p:cNvPr id="922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787" y="6336506"/>
            <a:ext cx="520700" cy="425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itle 2"/>
          <p:cNvSpPr txBox="1">
            <a:spLocks/>
          </p:cNvSpPr>
          <p:nvPr/>
        </p:nvSpPr>
        <p:spPr>
          <a:xfrm>
            <a:off x="555918" y="2223945"/>
            <a:ext cx="7885113" cy="1999895"/>
          </a:xfrm>
          <a:prstGeom prst="rect">
            <a:avLst/>
          </a:prstGeom>
          <a:ln/>
        </p:spPr>
        <p:txBody>
          <a:bodyPr/>
          <a:lstStyle>
            <a:lvl1pPr algn="l" rtl="0" eaLnBrk="0" fontAlgn="base" hangingPunct="0">
              <a:spcBef>
                <a:spcPct val="0"/>
              </a:spcBef>
              <a:spcAft>
                <a:spcPct val="0"/>
              </a:spcAft>
              <a:defRPr sz="2400" b="1">
                <a:solidFill>
                  <a:srgbClr val="00929C"/>
                </a:solidFill>
                <a:latin typeface="Arial (Headings)"/>
                <a:ea typeface="ヒラギノ角ゴ Pro W3" pitchFamily="-65" charset="-128"/>
                <a:cs typeface="Arial (Headings)"/>
              </a:defRPr>
            </a:lvl1pPr>
            <a:lvl2pPr algn="l" rtl="0" eaLnBrk="0" fontAlgn="base" hangingPunct="0">
              <a:spcBef>
                <a:spcPct val="0"/>
              </a:spcBef>
              <a:spcAft>
                <a:spcPct val="0"/>
              </a:spcAft>
              <a:defRPr sz="2400" b="1">
                <a:solidFill>
                  <a:srgbClr val="00929C"/>
                </a:solidFill>
                <a:latin typeface="Arial (Headings)" charset="0"/>
                <a:ea typeface="ヒラギノ角ゴ Pro W3" pitchFamily="-65" charset="-128"/>
                <a:cs typeface="Arial (Headings)"/>
              </a:defRPr>
            </a:lvl2pPr>
            <a:lvl3pPr algn="l" rtl="0" eaLnBrk="0" fontAlgn="base" hangingPunct="0">
              <a:spcBef>
                <a:spcPct val="0"/>
              </a:spcBef>
              <a:spcAft>
                <a:spcPct val="0"/>
              </a:spcAft>
              <a:defRPr sz="2400" b="1">
                <a:solidFill>
                  <a:srgbClr val="00929C"/>
                </a:solidFill>
                <a:latin typeface="Arial (Headings)" charset="0"/>
                <a:ea typeface="ヒラギノ角ゴ Pro W3" pitchFamily="-65" charset="-128"/>
                <a:cs typeface="Arial (Headings)"/>
              </a:defRPr>
            </a:lvl3pPr>
            <a:lvl4pPr algn="l" rtl="0" eaLnBrk="0" fontAlgn="base" hangingPunct="0">
              <a:spcBef>
                <a:spcPct val="0"/>
              </a:spcBef>
              <a:spcAft>
                <a:spcPct val="0"/>
              </a:spcAft>
              <a:defRPr sz="2400" b="1">
                <a:solidFill>
                  <a:srgbClr val="00929C"/>
                </a:solidFill>
                <a:latin typeface="Arial (Headings)" charset="0"/>
                <a:ea typeface="ヒラギノ角ゴ Pro W3" pitchFamily="-65" charset="-128"/>
                <a:cs typeface="Arial (Headings)"/>
              </a:defRPr>
            </a:lvl4pPr>
            <a:lvl5pPr algn="l" rtl="0" eaLnBrk="0" fontAlgn="base" hangingPunct="0">
              <a:spcBef>
                <a:spcPct val="0"/>
              </a:spcBef>
              <a:spcAft>
                <a:spcPct val="0"/>
              </a:spcAft>
              <a:defRPr sz="2400" b="1">
                <a:solidFill>
                  <a:srgbClr val="00929C"/>
                </a:solidFill>
                <a:latin typeface="Arial (Headings)" charset="0"/>
                <a:ea typeface="ヒラギノ角ゴ Pro W3" pitchFamily="-65" charset="-128"/>
                <a:cs typeface="Arial (Headings)"/>
              </a:defRPr>
            </a:lvl5pPr>
            <a:lvl6pPr marL="457200" algn="l" rtl="0" fontAlgn="base">
              <a:spcBef>
                <a:spcPct val="0"/>
              </a:spcBef>
              <a:spcAft>
                <a:spcPct val="0"/>
              </a:spcAft>
              <a:defRPr sz="3200" b="1">
                <a:solidFill>
                  <a:srgbClr val="716A41"/>
                </a:solidFill>
                <a:latin typeface="Arial" pitchFamily="-65" charset="0"/>
              </a:defRPr>
            </a:lvl6pPr>
            <a:lvl7pPr marL="914400" algn="l" rtl="0" fontAlgn="base">
              <a:spcBef>
                <a:spcPct val="0"/>
              </a:spcBef>
              <a:spcAft>
                <a:spcPct val="0"/>
              </a:spcAft>
              <a:defRPr sz="3200" b="1">
                <a:solidFill>
                  <a:srgbClr val="716A41"/>
                </a:solidFill>
                <a:latin typeface="Arial" pitchFamily="-65" charset="0"/>
              </a:defRPr>
            </a:lvl7pPr>
            <a:lvl8pPr marL="1371600" algn="l" rtl="0" fontAlgn="base">
              <a:spcBef>
                <a:spcPct val="0"/>
              </a:spcBef>
              <a:spcAft>
                <a:spcPct val="0"/>
              </a:spcAft>
              <a:defRPr sz="3200" b="1">
                <a:solidFill>
                  <a:srgbClr val="716A41"/>
                </a:solidFill>
                <a:latin typeface="Arial" pitchFamily="-65" charset="0"/>
              </a:defRPr>
            </a:lvl8pPr>
            <a:lvl9pPr marL="1828800" algn="l" rtl="0" fontAlgn="base">
              <a:spcBef>
                <a:spcPct val="0"/>
              </a:spcBef>
              <a:spcAft>
                <a:spcPct val="0"/>
              </a:spcAft>
              <a:defRPr sz="3200" b="1">
                <a:solidFill>
                  <a:srgbClr val="716A41"/>
                </a:solidFill>
                <a:latin typeface="Arial" pitchFamily="-65" charset="0"/>
              </a:defRPr>
            </a:lvl9pPr>
          </a:lstStyle>
          <a:p>
            <a:pPr>
              <a:defRPr/>
            </a:pPr>
            <a:r>
              <a:rPr lang="en-IE" altLang="en-US" sz="4000" kern="0" dirty="0" smtClean="0">
                <a:ea typeface="ヒラギノ角ゴ Pro W3"/>
              </a:rPr>
              <a:t>The Human Cost of the Housing Emergency: </a:t>
            </a:r>
          </a:p>
          <a:p>
            <a:pPr>
              <a:defRPr/>
            </a:pPr>
            <a:r>
              <a:rPr lang="en-IE" altLang="en-US" sz="2800" kern="0" dirty="0" smtClean="0">
                <a:ea typeface="ヒラギノ角ゴ Pro W3"/>
              </a:rPr>
              <a:t>Findings from Home Works</a:t>
            </a:r>
            <a:endParaRPr lang="en-IE" altLang="en-US" sz="2800" dirty="0">
              <a:solidFill>
                <a:srgbClr val="DE6526"/>
              </a:solidFill>
            </a:endParaRPr>
          </a:p>
          <a:p>
            <a:pPr algn="ctr">
              <a:defRPr/>
            </a:pPr>
            <a:endParaRPr lang="en-IE" altLang="en-US" sz="2800" dirty="0">
              <a:solidFill>
                <a:srgbClr val="DE6526"/>
              </a:solidFill>
            </a:endParaRPr>
          </a:p>
        </p:txBody>
      </p:sp>
      <p:sp>
        <p:nvSpPr>
          <p:cNvPr id="7" name="Rectangle 6"/>
          <p:cNvSpPr/>
          <p:nvPr/>
        </p:nvSpPr>
        <p:spPr bwMode="auto">
          <a:xfrm>
            <a:off x="1305017" y="6374753"/>
            <a:ext cx="1589103" cy="295275"/>
          </a:xfrm>
          <a:prstGeom prst="rect">
            <a:avLst/>
          </a:prstGeom>
          <a:solidFill>
            <a:schemeClr val="accent2"/>
          </a:solidFill>
          <a:ln w="952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E" sz="3200" b="0" i="0" u="none" strike="noStrike" cap="none" normalizeH="0" baseline="0">
              <a:ln>
                <a:noFill/>
              </a:ln>
              <a:solidFill>
                <a:srgbClr val="979264"/>
              </a:solidFill>
              <a:effectLst/>
              <a:latin typeface="Arial" pitchFamily="-65" charset="0"/>
            </a:endParaRPr>
          </a:p>
        </p:txBody>
      </p:sp>
      <p:sp>
        <p:nvSpPr>
          <p:cNvPr id="8" name="Text Placeholder 32"/>
          <p:cNvSpPr txBox="1">
            <a:spLocks/>
          </p:cNvSpPr>
          <p:nvPr/>
        </p:nvSpPr>
        <p:spPr bwMode="auto">
          <a:xfrm>
            <a:off x="1205554" y="6388868"/>
            <a:ext cx="3949700" cy="590550"/>
          </a:xfrm>
          <a:prstGeom prst="rect">
            <a:avLst/>
          </a:prstGeom>
          <a:noFill/>
          <a:ln w="9525">
            <a:noFill/>
            <a:miter lim="800000"/>
            <a:headEnd/>
            <a:tailEnd/>
          </a:ln>
        </p:spPr>
        <p:txBody>
          <a:bodyPr lIns="0" tIns="0" rIns="0" bIns="0"/>
          <a:lstStyle/>
          <a:p>
            <a:pPr marL="342900" indent="-342900" eaLnBrk="0" hangingPunct="0">
              <a:lnSpc>
                <a:spcPts val="2000"/>
              </a:lnSpc>
              <a:spcBef>
                <a:spcPct val="20000"/>
              </a:spcBef>
              <a:defRPr/>
            </a:pPr>
            <a:r>
              <a:rPr lang="en-US" sz="1800" b="1" kern="0" dirty="0">
                <a:solidFill>
                  <a:schemeClr val="bg1"/>
                </a:solidFill>
                <a:latin typeface="+mn-lt"/>
                <a:ea typeface="ヒラギノ角ゴ Pro W3" pitchFamily="-105" charset="-128"/>
                <a:cs typeface="ヒラギノ角ゴ Pro W3" pitchFamily="-105" charset="-128"/>
              </a:rPr>
              <a:t>   #</a:t>
            </a:r>
            <a:r>
              <a:rPr lang="en-US" sz="1800" b="1" kern="0" dirty="0" smtClean="0">
                <a:solidFill>
                  <a:schemeClr val="bg1"/>
                </a:solidFill>
                <a:latin typeface="+mn-lt"/>
                <a:ea typeface="ヒラギノ角ゴ Pro W3" pitchFamily="-105" charset="-128"/>
                <a:cs typeface="ヒラギノ角ゴ Pro W3" pitchFamily="-105" charset="-128"/>
              </a:rPr>
              <a:t>ReportCard17</a:t>
            </a:r>
          </a:p>
          <a:p>
            <a:pPr marL="342900" indent="-342900" eaLnBrk="0" hangingPunct="0">
              <a:lnSpc>
                <a:spcPts val="2000"/>
              </a:lnSpc>
              <a:spcBef>
                <a:spcPct val="20000"/>
              </a:spcBef>
              <a:defRPr/>
            </a:pPr>
            <a:endParaRPr lang="en-US" sz="1800" b="1" kern="0" dirty="0">
              <a:solidFill>
                <a:schemeClr val="bg1"/>
              </a:solidFill>
              <a:latin typeface="+mn-lt"/>
              <a:ea typeface="ヒラギノ角ゴ Pro W3" pitchFamily="-105" charset="-128"/>
              <a:cs typeface="ヒラギノ角ゴ Pro W3" pitchFamily="-105" charset="-128"/>
            </a:endParaRPr>
          </a:p>
        </p:txBody>
      </p:sp>
      <p:sp>
        <p:nvSpPr>
          <p:cNvPr id="10" name="Rectangle 9"/>
          <p:cNvSpPr/>
          <p:nvPr/>
        </p:nvSpPr>
        <p:spPr bwMode="auto">
          <a:xfrm>
            <a:off x="1305017" y="6383631"/>
            <a:ext cx="1589103" cy="295275"/>
          </a:xfrm>
          <a:prstGeom prst="rect">
            <a:avLst/>
          </a:prstGeom>
          <a:solidFill>
            <a:schemeClr val="accent2"/>
          </a:solidFill>
          <a:ln w="952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E" sz="3200" b="0" i="0" u="none" strike="noStrike" cap="none" normalizeH="0" baseline="0">
              <a:ln>
                <a:noFill/>
              </a:ln>
              <a:solidFill>
                <a:srgbClr val="979264"/>
              </a:solidFill>
              <a:effectLst/>
              <a:latin typeface="Arial" pitchFamily="-65" charset="0"/>
            </a:endParaRPr>
          </a:p>
        </p:txBody>
      </p:sp>
      <p:sp>
        <p:nvSpPr>
          <p:cNvPr id="11" name="Text Placeholder 32"/>
          <p:cNvSpPr txBox="1">
            <a:spLocks/>
          </p:cNvSpPr>
          <p:nvPr/>
        </p:nvSpPr>
        <p:spPr bwMode="auto">
          <a:xfrm>
            <a:off x="1196762" y="6397746"/>
            <a:ext cx="3949700" cy="590550"/>
          </a:xfrm>
          <a:prstGeom prst="rect">
            <a:avLst/>
          </a:prstGeom>
          <a:noFill/>
          <a:ln w="9525">
            <a:noFill/>
            <a:miter lim="800000"/>
            <a:headEnd/>
            <a:tailEnd/>
          </a:ln>
        </p:spPr>
        <p:txBody>
          <a:bodyPr lIns="0" tIns="0" rIns="0" bIns="0"/>
          <a:lstStyle/>
          <a:p>
            <a:pPr marL="342900" indent="-342900" eaLnBrk="0" hangingPunct="0">
              <a:lnSpc>
                <a:spcPts val="2000"/>
              </a:lnSpc>
              <a:spcBef>
                <a:spcPct val="20000"/>
              </a:spcBef>
              <a:defRPr/>
            </a:pPr>
            <a:r>
              <a:rPr lang="en-US" sz="1800" b="1" kern="0" dirty="0" smtClean="0">
                <a:solidFill>
                  <a:schemeClr val="bg1"/>
                </a:solidFill>
                <a:ea typeface="ヒラギノ角ゴ Pro W3" pitchFamily="-105" charset="-128"/>
                <a:cs typeface="ヒラギノ角ゴ Pro W3" pitchFamily="-105" charset="-128"/>
              </a:rPr>
              <a:t> #</a:t>
            </a:r>
            <a:r>
              <a:rPr lang="en-US" sz="1800" b="1" kern="0" dirty="0" err="1" smtClean="0">
                <a:solidFill>
                  <a:schemeClr val="bg1"/>
                </a:solidFill>
                <a:ea typeface="ヒラギノ角ゴ Pro W3" pitchFamily="-105" charset="-128"/>
                <a:cs typeface="ヒラギノ角ゴ Pro W3" pitchFamily="-105" charset="-128"/>
              </a:rPr>
              <a:t>HomeWorks</a:t>
            </a:r>
            <a:endParaRPr lang="en-US" sz="1800" b="1" kern="0" dirty="0">
              <a:solidFill>
                <a:schemeClr val="bg1"/>
              </a:solidFill>
              <a:latin typeface="+mn-lt"/>
              <a:ea typeface="ヒラギノ角ゴ Pro W3" pitchFamily="-105" charset="-128"/>
              <a:cs typeface="ヒラギノ角ゴ Pro W3" pitchFamily="-105" charset="-128"/>
            </a:endParaRPr>
          </a:p>
        </p:txBody>
      </p:sp>
      <p:sp>
        <p:nvSpPr>
          <p:cNvPr id="13" name="Text Placeholder 32"/>
          <p:cNvSpPr txBox="1">
            <a:spLocks/>
          </p:cNvSpPr>
          <p:nvPr/>
        </p:nvSpPr>
        <p:spPr bwMode="auto">
          <a:xfrm>
            <a:off x="6875624" y="6253163"/>
            <a:ext cx="4029808" cy="703262"/>
          </a:xfrm>
          <a:prstGeom prst="rect">
            <a:avLst/>
          </a:prstGeom>
          <a:noFill/>
          <a:ln w="9525">
            <a:noFill/>
            <a:miter lim="800000"/>
            <a:headEnd/>
            <a:tailEnd/>
          </a:ln>
        </p:spPr>
        <p:txBody>
          <a:bodyPr lIns="0" tIns="0" rIns="0" bIns="0"/>
          <a:lstStyle/>
          <a:p>
            <a:pPr marL="342900" indent="-342900" eaLnBrk="0" hangingPunct="0">
              <a:lnSpc>
                <a:spcPts val="2000"/>
              </a:lnSpc>
              <a:spcBef>
                <a:spcPct val="20000"/>
              </a:spcBef>
              <a:defRPr/>
            </a:pPr>
            <a:endParaRPr lang="en-US" sz="1600" b="1" kern="0" dirty="0">
              <a:solidFill>
                <a:schemeClr val="bg1"/>
              </a:solidFill>
              <a:latin typeface="+mn-lt"/>
              <a:ea typeface="ヒラギノ角ゴ Pro W3" pitchFamily="-105" charset="-128"/>
              <a:cs typeface="ヒラギノ角ゴ Pro W3" pitchFamily="-105" charset="-128"/>
            </a:endParaRPr>
          </a:p>
        </p:txBody>
      </p:sp>
    </p:spTree>
    <p:extLst>
      <p:ext uri="{BB962C8B-B14F-4D97-AF65-F5344CB8AC3E}">
        <p14:creationId xmlns:p14="http://schemas.microsoft.com/office/powerpoint/2010/main" val="226189352"/>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4"/>
          </p:nvPr>
        </p:nvSpPr>
        <p:spPr/>
        <p:txBody>
          <a:bodyPr/>
          <a:lstStyle/>
          <a:p>
            <a:fld id="{0D9F11B0-4F7E-D949-B1E8-39B4A1597C70}" type="slidenum">
              <a:rPr lang="en-GB" smtClean="0"/>
              <a:pPr/>
              <a:t>2</a:t>
            </a:fld>
            <a:endParaRPr lang="en-GB" dirty="0" smtClean="0"/>
          </a:p>
        </p:txBody>
      </p:sp>
      <p:sp>
        <p:nvSpPr>
          <p:cNvPr id="16387" name="Title 3"/>
          <p:cNvSpPr>
            <a:spLocks noGrp="1"/>
          </p:cNvSpPr>
          <p:nvPr>
            <p:ph type="title"/>
          </p:nvPr>
        </p:nvSpPr>
        <p:spPr/>
        <p:txBody>
          <a:bodyPr/>
          <a:lstStyle/>
          <a:p>
            <a:r>
              <a:rPr lang="en-GB" dirty="0" smtClean="0"/>
              <a:t>Steering Group Members</a:t>
            </a:r>
            <a:endParaRPr lang="en-US" dirty="0" smtClean="0"/>
          </a:p>
        </p:txBody>
      </p:sp>
      <p:sp>
        <p:nvSpPr>
          <p:cNvPr id="4" name="Content Placeholder 3"/>
          <p:cNvSpPr>
            <a:spLocks noGrp="1"/>
          </p:cNvSpPr>
          <p:nvPr>
            <p:ph idx="1"/>
          </p:nvPr>
        </p:nvSpPr>
        <p:spPr>
          <a:xfrm>
            <a:off x="591344" y="1445167"/>
            <a:ext cx="8095456" cy="4512287"/>
          </a:xfrm>
        </p:spPr>
        <p:txBody>
          <a:bodyPr/>
          <a:lstStyle/>
          <a:p>
            <a:r>
              <a:rPr lang="en-IE" sz="1800" dirty="0" smtClean="0">
                <a:solidFill>
                  <a:srgbClr val="00929C"/>
                </a:solidFill>
              </a:rPr>
              <a:t>Association of Secondary Teachers of Ireland (ASTI)</a:t>
            </a:r>
          </a:p>
          <a:p>
            <a:r>
              <a:rPr lang="en-IE" sz="1800" dirty="0" err="1" smtClean="0">
                <a:solidFill>
                  <a:srgbClr val="00929C"/>
                </a:solidFill>
              </a:rPr>
              <a:t>Barnardos</a:t>
            </a:r>
            <a:endParaRPr lang="en-IE" sz="1800" dirty="0" smtClean="0">
              <a:solidFill>
                <a:srgbClr val="00929C"/>
              </a:solidFill>
            </a:endParaRPr>
          </a:p>
          <a:p>
            <a:r>
              <a:rPr lang="en-IE" sz="1800" dirty="0" smtClean="0">
                <a:solidFill>
                  <a:srgbClr val="00929C"/>
                </a:solidFill>
              </a:rPr>
              <a:t>Early Childhood Ireland</a:t>
            </a:r>
          </a:p>
          <a:p>
            <a:r>
              <a:rPr lang="en-IE" sz="1800" dirty="0">
                <a:solidFill>
                  <a:srgbClr val="00929C"/>
                </a:solidFill>
              </a:rPr>
              <a:t>Focus </a:t>
            </a:r>
            <a:r>
              <a:rPr lang="en-IE" sz="1800" dirty="0" smtClean="0">
                <a:solidFill>
                  <a:srgbClr val="00929C"/>
                </a:solidFill>
              </a:rPr>
              <a:t>Ireland</a:t>
            </a:r>
          </a:p>
          <a:p>
            <a:r>
              <a:rPr lang="en-IE" sz="1800" dirty="0">
                <a:solidFill>
                  <a:srgbClr val="00929C"/>
                </a:solidFill>
              </a:rPr>
              <a:t>Irish National Teachers Organisation (INTO)</a:t>
            </a:r>
          </a:p>
          <a:p>
            <a:r>
              <a:rPr lang="en-IE" sz="1800" dirty="0" smtClean="0">
                <a:solidFill>
                  <a:srgbClr val="00929C"/>
                </a:solidFill>
              </a:rPr>
              <a:t>Irish Primary Principals Network</a:t>
            </a:r>
          </a:p>
          <a:p>
            <a:r>
              <a:rPr lang="en-IE" sz="1800" dirty="0" smtClean="0">
                <a:solidFill>
                  <a:srgbClr val="00929C"/>
                </a:solidFill>
              </a:rPr>
              <a:t>ISPCC</a:t>
            </a:r>
          </a:p>
          <a:p>
            <a:r>
              <a:rPr lang="en-IE" sz="1800" dirty="0">
                <a:solidFill>
                  <a:srgbClr val="00929C"/>
                </a:solidFill>
              </a:rPr>
              <a:t>Jesuit Centre for Faith and </a:t>
            </a:r>
            <a:r>
              <a:rPr lang="en-IE" sz="1800" dirty="0" smtClean="0">
                <a:solidFill>
                  <a:srgbClr val="00929C"/>
                </a:solidFill>
              </a:rPr>
              <a:t>Justice</a:t>
            </a:r>
          </a:p>
          <a:p>
            <a:r>
              <a:rPr lang="en-IE" sz="1800" dirty="0" smtClean="0">
                <a:solidFill>
                  <a:srgbClr val="00929C"/>
                </a:solidFill>
              </a:rPr>
              <a:t>National Parents Council Post Primary</a:t>
            </a:r>
          </a:p>
          <a:p>
            <a:r>
              <a:rPr lang="en-IE" sz="1800" dirty="0" smtClean="0">
                <a:solidFill>
                  <a:srgbClr val="00929C"/>
                </a:solidFill>
              </a:rPr>
              <a:t>Peter </a:t>
            </a:r>
            <a:r>
              <a:rPr lang="en-IE" sz="1800" dirty="0" err="1" smtClean="0">
                <a:solidFill>
                  <a:srgbClr val="00929C"/>
                </a:solidFill>
              </a:rPr>
              <a:t>McVerry</a:t>
            </a:r>
            <a:r>
              <a:rPr lang="en-IE" sz="1800" dirty="0" smtClean="0">
                <a:solidFill>
                  <a:srgbClr val="00929C"/>
                </a:solidFill>
              </a:rPr>
              <a:t> Trust</a:t>
            </a:r>
          </a:p>
          <a:p>
            <a:r>
              <a:rPr lang="en-IE" sz="1800" dirty="0" smtClean="0">
                <a:solidFill>
                  <a:srgbClr val="00929C"/>
                </a:solidFill>
              </a:rPr>
              <a:t>Simon Communities of Ireland</a:t>
            </a:r>
          </a:p>
          <a:p>
            <a:r>
              <a:rPr lang="en-IE" sz="1800" dirty="0" smtClean="0">
                <a:solidFill>
                  <a:srgbClr val="00929C"/>
                </a:solidFill>
              </a:rPr>
              <a:t>Society of St Vincent de Paul </a:t>
            </a:r>
            <a:endParaRPr lang="en-IE" sz="1800" dirty="0">
              <a:solidFill>
                <a:srgbClr val="00929C"/>
              </a:solidFill>
            </a:endParaRPr>
          </a:p>
          <a:p>
            <a:endParaRPr lang="en-IE" dirty="0" smtClean="0"/>
          </a:p>
        </p:txBody>
      </p:sp>
      <p:pic>
        <p:nvPicPr>
          <p:cNvPr id="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787" y="6336506"/>
            <a:ext cx="520700" cy="425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6"/>
          <p:cNvSpPr>
            <a:spLocks noChangeArrowheads="1"/>
          </p:cNvSpPr>
          <p:nvPr/>
        </p:nvSpPr>
        <p:spPr bwMode="auto">
          <a:xfrm>
            <a:off x="0" y="6253163"/>
            <a:ext cx="9144000" cy="592137"/>
          </a:xfrm>
          <a:prstGeom prst="rect">
            <a:avLst/>
          </a:prstGeom>
          <a:solidFill>
            <a:srgbClr val="DE652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ts val="2000"/>
              </a:lnSpc>
              <a:spcBef>
                <a:spcPct val="20000"/>
              </a:spcBef>
              <a:buFont typeface="Wingdings" pitchFamily="2" charset="2"/>
              <a:buChar char="§"/>
              <a:defRPr sz="2000" b="1">
                <a:solidFill>
                  <a:schemeClr val="tx1"/>
                </a:solidFill>
                <a:latin typeface="Calibri" pitchFamily="34" charset="0"/>
                <a:ea typeface="ヒラギノ角ゴ Pro W3"/>
                <a:cs typeface="ヒラギノ角ゴ Pro W3"/>
              </a:defRPr>
            </a:lvl1pPr>
            <a:lvl2pPr marL="742950" indent="-285750" eaLnBrk="0" hangingPunct="0">
              <a:spcBef>
                <a:spcPct val="20000"/>
              </a:spcBef>
              <a:buFont typeface="Arial" pitchFamily="34" charset="0"/>
              <a:buChar char="•"/>
              <a:defRPr sz="2000">
                <a:solidFill>
                  <a:schemeClr val="tx1"/>
                </a:solidFill>
                <a:latin typeface="Calibri" pitchFamily="34" charset="0"/>
                <a:ea typeface="ヒラギノ角ゴ Pro W3"/>
                <a:cs typeface="ヒラギノ角ゴ Pro W3"/>
              </a:defRPr>
            </a:lvl2pPr>
            <a:lvl3pPr marL="1143000" indent="-228600" eaLnBrk="0" hangingPunct="0">
              <a:spcBef>
                <a:spcPct val="20000"/>
              </a:spcBef>
              <a:buFont typeface="Lucida Grande"/>
              <a:buChar char="-"/>
              <a:defRPr sz="2000">
                <a:solidFill>
                  <a:schemeClr val="tx1"/>
                </a:solidFill>
                <a:latin typeface="Calibri" pitchFamily="34" charset="0"/>
                <a:ea typeface="MS PGothic" pitchFamily="34" charset="-128"/>
                <a:cs typeface="ヒラギノ角ゴ Pro W3"/>
              </a:defRPr>
            </a:lvl3pPr>
            <a:lvl4pPr marL="1600200" indent="-228600" eaLnBrk="0" hangingPunct="0">
              <a:spcBef>
                <a:spcPct val="20000"/>
              </a:spcBef>
              <a:buFont typeface="Arial" pitchFamily="34" charset="0"/>
              <a:buChar char="•"/>
              <a:defRPr sz="2000">
                <a:solidFill>
                  <a:srgbClr val="0E3757"/>
                </a:solidFill>
                <a:latin typeface="Calibri" pitchFamily="34" charset="0"/>
                <a:ea typeface="MS PGothic" pitchFamily="34" charset="-128"/>
                <a:cs typeface="ヒラギノ角ゴ Pro W3"/>
              </a:defRPr>
            </a:lvl4pPr>
            <a:lvl5pPr marL="2057400" indent="-228600" eaLnBrk="0" hangingPunct="0">
              <a:spcBef>
                <a:spcPct val="20000"/>
              </a:spcBef>
              <a:buFont typeface="Arial" pitchFamily="34" charset="0"/>
              <a:buChar char="•"/>
              <a:defRPr sz="2000">
                <a:solidFill>
                  <a:srgbClr val="0E3757"/>
                </a:solidFill>
                <a:latin typeface="Calibri" pitchFamily="34" charset="0"/>
                <a:ea typeface="MS PGothic" pitchFamily="34" charset="-128"/>
                <a:cs typeface="ヒラギノ角ゴ Pro W3"/>
              </a:defRPr>
            </a:lvl5pPr>
            <a:lvl6pPr marL="2514600" indent="-228600" eaLnBrk="0" fontAlgn="base" hangingPunct="0">
              <a:spcBef>
                <a:spcPct val="20000"/>
              </a:spcBef>
              <a:spcAft>
                <a:spcPct val="0"/>
              </a:spcAft>
              <a:buFont typeface="Arial" pitchFamily="34" charset="0"/>
              <a:buChar char="•"/>
              <a:defRPr sz="2000">
                <a:solidFill>
                  <a:srgbClr val="0E3757"/>
                </a:solidFill>
                <a:latin typeface="Calibri" pitchFamily="34" charset="0"/>
                <a:ea typeface="MS PGothic" pitchFamily="34" charset="-128"/>
                <a:cs typeface="ヒラギノ角ゴ Pro W3"/>
              </a:defRPr>
            </a:lvl6pPr>
            <a:lvl7pPr marL="2971800" indent="-228600" eaLnBrk="0" fontAlgn="base" hangingPunct="0">
              <a:spcBef>
                <a:spcPct val="20000"/>
              </a:spcBef>
              <a:spcAft>
                <a:spcPct val="0"/>
              </a:spcAft>
              <a:buFont typeface="Arial" pitchFamily="34" charset="0"/>
              <a:buChar char="•"/>
              <a:defRPr sz="2000">
                <a:solidFill>
                  <a:srgbClr val="0E3757"/>
                </a:solidFill>
                <a:latin typeface="Calibri" pitchFamily="34" charset="0"/>
                <a:ea typeface="MS PGothic" pitchFamily="34" charset="-128"/>
                <a:cs typeface="ヒラギノ角ゴ Pro W3"/>
              </a:defRPr>
            </a:lvl7pPr>
            <a:lvl8pPr marL="3429000" indent="-228600" eaLnBrk="0" fontAlgn="base" hangingPunct="0">
              <a:spcBef>
                <a:spcPct val="20000"/>
              </a:spcBef>
              <a:spcAft>
                <a:spcPct val="0"/>
              </a:spcAft>
              <a:buFont typeface="Arial" pitchFamily="34" charset="0"/>
              <a:buChar char="•"/>
              <a:defRPr sz="2000">
                <a:solidFill>
                  <a:srgbClr val="0E3757"/>
                </a:solidFill>
                <a:latin typeface="Calibri" pitchFamily="34" charset="0"/>
                <a:ea typeface="MS PGothic" pitchFamily="34" charset="-128"/>
                <a:cs typeface="ヒラギノ角ゴ Pro W3"/>
              </a:defRPr>
            </a:lvl8pPr>
            <a:lvl9pPr marL="3886200" indent="-228600" eaLnBrk="0" fontAlgn="base" hangingPunct="0">
              <a:spcBef>
                <a:spcPct val="20000"/>
              </a:spcBef>
              <a:spcAft>
                <a:spcPct val="0"/>
              </a:spcAft>
              <a:buFont typeface="Arial" pitchFamily="34" charset="0"/>
              <a:buChar char="•"/>
              <a:defRPr sz="2000">
                <a:solidFill>
                  <a:srgbClr val="0E3757"/>
                </a:solidFill>
                <a:latin typeface="Calibri" pitchFamily="34" charset="0"/>
                <a:ea typeface="MS PGothic" pitchFamily="34" charset="-128"/>
                <a:cs typeface="ヒラギノ角ゴ Pro W3"/>
              </a:defRPr>
            </a:lvl9pPr>
          </a:lstStyle>
          <a:p>
            <a:pPr>
              <a:lnSpc>
                <a:spcPct val="100000"/>
              </a:lnSpc>
              <a:spcBef>
                <a:spcPct val="0"/>
              </a:spcBef>
              <a:buFontTx/>
              <a:buNone/>
            </a:pPr>
            <a:endParaRPr lang="en-US" altLang="en-US" sz="3200" b="0">
              <a:solidFill>
                <a:srgbClr val="979264"/>
              </a:solidFill>
              <a:latin typeface="Arial" pitchFamily="34" charset="0"/>
            </a:endParaRPr>
          </a:p>
        </p:txBody>
      </p:sp>
      <p:pic>
        <p:nvPicPr>
          <p:cNvPr id="1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344" y="6387743"/>
            <a:ext cx="520700" cy="41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 Placeholder 32"/>
          <p:cNvSpPr txBox="1">
            <a:spLocks/>
          </p:cNvSpPr>
          <p:nvPr/>
        </p:nvSpPr>
        <p:spPr bwMode="auto">
          <a:xfrm>
            <a:off x="1196762" y="6397746"/>
            <a:ext cx="3949700" cy="590550"/>
          </a:xfrm>
          <a:prstGeom prst="rect">
            <a:avLst/>
          </a:prstGeom>
          <a:noFill/>
          <a:ln w="9525">
            <a:noFill/>
            <a:miter lim="800000"/>
            <a:headEnd/>
            <a:tailEnd/>
          </a:ln>
        </p:spPr>
        <p:txBody>
          <a:bodyPr lIns="0" tIns="0" rIns="0" bIns="0"/>
          <a:lstStyle/>
          <a:p>
            <a:pPr marL="342900" indent="-342900" eaLnBrk="0" hangingPunct="0">
              <a:lnSpc>
                <a:spcPts val="2000"/>
              </a:lnSpc>
              <a:spcBef>
                <a:spcPct val="20000"/>
              </a:spcBef>
              <a:defRPr/>
            </a:pPr>
            <a:r>
              <a:rPr lang="en-US" sz="1800" b="1" kern="0" dirty="0" smtClean="0">
                <a:solidFill>
                  <a:schemeClr val="bg1"/>
                </a:solidFill>
                <a:ea typeface="ヒラギノ角ゴ Pro W3" pitchFamily="-105" charset="-128"/>
                <a:cs typeface="ヒラギノ角ゴ Pro W3" pitchFamily="-105" charset="-128"/>
              </a:rPr>
              <a:t> #</a:t>
            </a:r>
            <a:r>
              <a:rPr lang="en-US" sz="1800" b="1" kern="0" dirty="0" err="1" smtClean="0">
                <a:solidFill>
                  <a:schemeClr val="bg1"/>
                </a:solidFill>
                <a:ea typeface="ヒラギノ角ゴ Pro W3" pitchFamily="-105" charset="-128"/>
                <a:cs typeface="ヒラギノ角ゴ Pro W3" pitchFamily="-105" charset="-128"/>
              </a:rPr>
              <a:t>HomeWorks</a:t>
            </a:r>
            <a:endParaRPr lang="en-US" sz="1800" b="1" kern="0" dirty="0">
              <a:solidFill>
                <a:schemeClr val="bg1"/>
              </a:solidFill>
              <a:latin typeface="+mn-lt"/>
              <a:ea typeface="ヒラギノ角ゴ Pro W3" pitchFamily="-105" charset="-128"/>
              <a:cs typeface="ヒラギノ角ゴ Pro W3" pitchFamily="-105" charset="-128"/>
            </a:endParaRPr>
          </a:p>
        </p:txBody>
      </p:sp>
      <p:pic>
        <p:nvPicPr>
          <p:cNvPr id="13" name="Picture Placeholder 5"/>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5884547" y="2642418"/>
            <a:ext cx="1828800" cy="2495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4"/>
          </p:nvPr>
        </p:nvSpPr>
        <p:spPr/>
        <p:txBody>
          <a:bodyPr/>
          <a:lstStyle/>
          <a:p>
            <a:pPr>
              <a:defRPr/>
            </a:pPr>
            <a:fld id="{96D3E427-5037-864A-BBB1-DD1F8142830D}" type="slidenum">
              <a:rPr lang="en-GB" smtClean="0"/>
              <a:pPr>
                <a:defRPr/>
              </a:pPr>
              <a:t>3</a:t>
            </a:fld>
            <a:endParaRPr lang="en-GB" dirty="0"/>
          </a:p>
        </p:txBody>
      </p:sp>
      <p:sp>
        <p:nvSpPr>
          <p:cNvPr id="4" name="Title 3"/>
          <p:cNvSpPr>
            <a:spLocks noGrp="1"/>
          </p:cNvSpPr>
          <p:nvPr>
            <p:ph type="title"/>
          </p:nvPr>
        </p:nvSpPr>
        <p:spPr/>
        <p:txBody>
          <a:bodyPr/>
          <a:lstStyle/>
          <a:p>
            <a:r>
              <a:rPr lang="en-IE" dirty="0" smtClean="0"/>
              <a:t>Rise in Child and Family Homelessness</a:t>
            </a:r>
            <a:endParaRPr lang="en-IE"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344292576"/>
              </p:ext>
            </p:extLst>
          </p:nvPr>
        </p:nvGraphicFramePr>
        <p:xfrm>
          <a:off x="622300" y="2017713"/>
          <a:ext cx="7924800" cy="4013200"/>
        </p:xfrm>
        <a:graphic>
          <a:graphicData uri="http://schemas.openxmlformats.org/drawingml/2006/chart">
            <c:chart xmlns:c="http://schemas.openxmlformats.org/drawingml/2006/chart" xmlns:r="http://schemas.openxmlformats.org/officeDocument/2006/relationships" r:id="rId2"/>
          </a:graphicData>
        </a:graphic>
      </p:graphicFrame>
      <p:sp>
        <p:nvSpPr>
          <p:cNvPr id="12" name="Rectangle 6"/>
          <p:cNvSpPr>
            <a:spLocks noChangeArrowheads="1"/>
          </p:cNvSpPr>
          <p:nvPr/>
        </p:nvSpPr>
        <p:spPr bwMode="auto">
          <a:xfrm>
            <a:off x="0" y="6253163"/>
            <a:ext cx="9144000" cy="592137"/>
          </a:xfrm>
          <a:prstGeom prst="rect">
            <a:avLst/>
          </a:prstGeom>
          <a:solidFill>
            <a:srgbClr val="DE652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ts val="2000"/>
              </a:lnSpc>
              <a:spcBef>
                <a:spcPct val="20000"/>
              </a:spcBef>
              <a:buFont typeface="Wingdings" pitchFamily="2" charset="2"/>
              <a:buChar char="§"/>
              <a:defRPr sz="2000" b="1">
                <a:solidFill>
                  <a:schemeClr val="tx1"/>
                </a:solidFill>
                <a:latin typeface="Calibri" pitchFamily="34" charset="0"/>
                <a:ea typeface="ヒラギノ角ゴ Pro W3"/>
                <a:cs typeface="ヒラギノ角ゴ Pro W3"/>
              </a:defRPr>
            </a:lvl1pPr>
            <a:lvl2pPr marL="742950" indent="-285750" eaLnBrk="0" hangingPunct="0">
              <a:spcBef>
                <a:spcPct val="20000"/>
              </a:spcBef>
              <a:buFont typeface="Arial" pitchFamily="34" charset="0"/>
              <a:buChar char="•"/>
              <a:defRPr sz="2000">
                <a:solidFill>
                  <a:schemeClr val="tx1"/>
                </a:solidFill>
                <a:latin typeface="Calibri" pitchFamily="34" charset="0"/>
                <a:ea typeface="ヒラギノ角ゴ Pro W3"/>
                <a:cs typeface="ヒラギノ角ゴ Pro W3"/>
              </a:defRPr>
            </a:lvl2pPr>
            <a:lvl3pPr marL="1143000" indent="-228600" eaLnBrk="0" hangingPunct="0">
              <a:spcBef>
                <a:spcPct val="20000"/>
              </a:spcBef>
              <a:buFont typeface="Lucida Grande"/>
              <a:buChar char="-"/>
              <a:defRPr sz="2000">
                <a:solidFill>
                  <a:schemeClr val="tx1"/>
                </a:solidFill>
                <a:latin typeface="Calibri" pitchFamily="34" charset="0"/>
                <a:ea typeface="MS PGothic" pitchFamily="34" charset="-128"/>
                <a:cs typeface="ヒラギノ角ゴ Pro W3"/>
              </a:defRPr>
            </a:lvl3pPr>
            <a:lvl4pPr marL="1600200" indent="-228600" eaLnBrk="0" hangingPunct="0">
              <a:spcBef>
                <a:spcPct val="20000"/>
              </a:spcBef>
              <a:buFont typeface="Arial" pitchFamily="34" charset="0"/>
              <a:buChar char="•"/>
              <a:defRPr sz="2000">
                <a:solidFill>
                  <a:srgbClr val="0E3757"/>
                </a:solidFill>
                <a:latin typeface="Calibri" pitchFamily="34" charset="0"/>
                <a:ea typeface="MS PGothic" pitchFamily="34" charset="-128"/>
                <a:cs typeface="ヒラギノ角ゴ Pro W3"/>
              </a:defRPr>
            </a:lvl4pPr>
            <a:lvl5pPr marL="2057400" indent="-228600" eaLnBrk="0" hangingPunct="0">
              <a:spcBef>
                <a:spcPct val="20000"/>
              </a:spcBef>
              <a:buFont typeface="Arial" pitchFamily="34" charset="0"/>
              <a:buChar char="•"/>
              <a:defRPr sz="2000">
                <a:solidFill>
                  <a:srgbClr val="0E3757"/>
                </a:solidFill>
                <a:latin typeface="Calibri" pitchFamily="34" charset="0"/>
                <a:ea typeface="MS PGothic" pitchFamily="34" charset="-128"/>
                <a:cs typeface="ヒラギノ角ゴ Pro W3"/>
              </a:defRPr>
            </a:lvl5pPr>
            <a:lvl6pPr marL="2514600" indent="-228600" eaLnBrk="0" fontAlgn="base" hangingPunct="0">
              <a:spcBef>
                <a:spcPct val="20000"/>
              </a:spcBef>
              <a:spcAft>
                <a:spcPct val="0"/>
              </a:spcAft>
              <a:buFont typeface="Arial" pitchFamily="34" charset="0"/>
              <a:buChar char="•"/>
              <a:defRPr sz="2000">
                <a:solidFill>
                  <a:srgbClr val="0E3757"/>
                </a:solidFill>
                <a:latin typeface="Calibri" pitchFamily="34" charset="0"/>
                <a:ea typeface="MS PGothic" pitchFamily="34" charset="-128"/>
                <a:cs typeface="ヒラギノ角ゴ Pro W3"/>
              </a:defRPr>
            </a:lvl6pPr>
            <a:lvl7pPr marL="2971800" indent="-228600" eaLnBrk="0" fontAlgn="base" hangingPunct="0">
              <a:spcBef>
                <a:spcPct val="20000"/>
              </a:spcBef>
              <a:spcAft>
                <a:spcPct val="0"/>
              </a:spcAft>
              <a:buFont typeface="Arial" pitchFamily="34" charset="0"/>
              <a:buChar char="•"/>
              <a:defRPr sz="2000">
                <a:solidFill>
                  <a:srgbClr val="0E3757"/>
                </a:solidFill>
                <a:latin typeface="Calibri" pitchFamily="34" charset="0"/>
                <a:ea typeface="MS PGothic" pitchFamily="34" charset="-128"/>
                <a:cs typeface="ヒラギノ角ゴ Pro W3"/>
              </a:defRPr>
            </a:lvl7pPr>
            <a:lvl8pPr marL="3429000" indent="-228600" eaLnBrk="0" fontAlgn="base" hangingPunct="0">
              <a:spcBef>
                <a:spcPct val="20000"/>
              </a:spcBef>
              <a:spcAft>
                <a:spcPct val="0"/>
              </a:spcAft>
              <a:buFont typeface="Arial" pitchFamily="34" charset="0"/>
              <a:buChar char="•"/>
              <a:defRPr sz="2000">
                <a:solidFill>
                  <a:srgbClr val="0E3757"/>
                </a:solidFill>
                <a:latin typeface="Calibri" pitchFamily="34" charset="0"/>
                <a:ea typeface="MS PGothic" pitchFamily="34" charset="-128"/>
                <a:cs typeface="ヒラギノ角ゴ Pro W3"/>
              </a:defRPr>
            </a:lvl8pPr>
            <a:lvl9pPr marL="3886200" indent="-228600" eaLnBrk="0" fontAlgn="base" hangingPunct="0">
              <a:spcBef>
                <a:spcPct val="20000"/>
              </a:spcBef>
              <a:spcAft>
                <a:spcPct val="0"/>
              </a:spcAft>
              <a:buFont typeface="Arial" pitchFamily="34" charset="0"/>
              <a:buChar char="•"/>
              <a:defRPr sz="2000">
                <a:solidFill>
                  <a:srgbClr val="0E3757"/>
                </a:solidFill>
                <a:latin typeface="Calibri" pitchFamily="34" charset="0"/>
                <a:ea typeface="MS PGothic" pitchFamily="34" charset="-128"/>
                <a:cs typeface="ヒラギノ角ゴ Pro W3"/>
              </a:defRPr>
            </a:lvl9pPr>
          </a:lstStyle>
          <a:p>
            <a:pPr>
              <a:lnSpc>
                <a:spcPct val="100000"/>
              </a:lnSpc>
              <a:spcBef>
                <a:spcPct val="0"/>
              </a:spcBef>
              <a:buFontTx/>
              <a:buNone/>
            </a:pPr>
            <a:endParaRPr lang="en-US" altLang="en-US" sz="3200" b="0">
              <a:solidFill>
                <a:srgbClr val="979264"/>
              </a:solidFill>
              <a:latin typeface="Arial" pitchFamily="34" charset="0"/>
            </a:endParaRPr>
          </a:p>
        </p:txBody>
      </p:sp>
      <p:pic>
        <p:nvPicPr>
          <p:cNvPr id="1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344" y="6386271"/>
            <a:ext cx="520700" cy="41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 Placeholder 32"/>
          <p:cNvSpPr txBox="1">
            <a:spLocks/>
          </p:cNvSpPr>
          <p:nvPr/>
        </p:nvSpPr>
        <p:spPr bwMode="auto">
          <a:xfrm>
            <a:off x="1196762" y="6397746"/>
            <a:ext cx="3949700" cy="590550"/>
          </a:xfrm>
          <a:prstGeom prst="rect">
            <a:avLst/>
          </a:prstGeom>
          <a:noFill/>
          <a:ln w="9525">
            <a:noFill/>
            <a:miter lim="800000"/>
            <a:headEnd/>
            <a:tailEnd/>
          </a:ln>
        </p:spPr>
        <p:txBody>
          <a:bodyPr lIns="0" tIns="0" rIns="0" bIns="0"/>
          <a:lstStyle/>
          <a:p>
            <a:pPr marL="342900" indent="-342900" eaLnBrk="0" hangingPunct="0">
              <a:lnSpc>
                <a:spcPts val="2000"/>
              </a:lnSpc>
              <a:spcBef>
                <a:spcPct val="20000"/>
              </a:spcBef>
              <a:defRPr/>
            </a:pPr>
            <a:r>
              <a:rPr lang="en-US" sz="1800" b="1" kern="0" dirty="0" smtClean="0">
                <a:solidFill>
                  <a:schemeClr val="bg1"/>
                </a:solidFill>
                <a:ea typeface="ヒラギノ角ゴ Pro W3" pitchFamily="-105" charset="-128"/>
                <a:cs typeface="ヒラギノ角ゴ Pro W3" pitchFamily="-105" charset="-128"/>
              </a:rPr>
              <a:t> #</a:t>
            </a:r>
            <a:r>
              <a:rPr lang="en-US" sz="1800" b="1" kern="0" dirty="0" err="1" smtClean="0">
                <a:solidFill>
                  <a:schemeClr val="bg1"/>
                </a:solidFill>
                <a:ea typeface="ヒラギノ角ゴ Pro W3" pitchFamily="-105" charset="-128"/>
                <a:cs typeface="ヒラギノ角ゴ Pro W3" pitchFamily="-105" charset="-128"/>
              </a:rPr>
              <a:t>HomeWorks</a:t>
            </a:r>
            <a:endParaRPr lang="en-US" sz="1800" b="1" kern="0" dirty="0">
              <a:solidFill>
                <a:schemeClr val="bg1"/>
              </a:solidFill>
              <a:latin typeface="+mn-lt"/>
              <a:ea typeface="ヒラギノ角ゴ Pro W3" pitchFamily="-105" charset="-128"/>
              <a:cs typeface="ヒラギノ角ゴ Pro W3" pitchFamily="-105" charset="-128"/>
            </a:endParaRPr>
          </a:p>
        </p:txBody>
      </p:sp>
    </p:spTree>
    <p:extLst>
      <p:ext uri="{BB962C8B-B14F-4D97-AF65-F5344CB8AC3E}">
        <p14:creationId xmlns:p14="http://schemas.microsoft.com/office/powerpoint/2010/main" val="987388540"/>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a:t>“They probably didn’t go in about twice a week, and the school are asking why they are not there? So I told them, ‘I’m put in a position to either feed them or send them to school and I don’t have the money do so both’, so I chose to feed them and not send them to school (Elizabeth, aged 41). </a:t>
            </a:r>
          </a:p>
          <a:p>
            <a:endParaRPr lang="en-IE" dirty="0"/>
          </a:p>
        </p:txBody>
      </p:sp>
      <p:sp>
        <p:nvSpPr>
          <p:cNvPr id="3" name="Slide Number Placeholder 2"/>
          <p:cNvSpPr>
            <a:spLocks noGrp="1"/>
          </p:cNvSpPr>
          <p:nvPr>
            <p:ph type="sldNum" sz="quarter" idx="14"/>
          </p:nvPr>
        </p:nvSpPr>
        <p:spPr/>
        <p:txBody>
          <a:bodyPr/>
          <a:lstStyle/>
          <a:p>
            <a:pPr>
              <a:defRPr/>
            </a:pPr>
            <a:fld id="{96D3E427-5037-864A-BBB1-DD1F8142830D}" type="slidenum">
              <a:rPr lang="en-GB" smtClean="0"/>
              <a:pPr>
                <a:defRPr/>
              </a:pPr>
              <a:t>4</a:t>
            </a:fld>
            <a:endParaRPr lang="en-GB" dirty="0"/>
          </a:p>
        </p:txBody>
      </p:sp>
      <p:sp>
        <p:nvSpPr>
          <p:cNvPr id="4" name="Title 3"/>
          <p:cNvSpPr>
            <a:spLocks noGrp="1"/>
          </p:cNvSpPr>
          <p:nvPr>
            <p:ph type="title"/>
          </p:nvPr>
        </p:nvSpPr>
        <p:spPr/>
        <p:txBody>
          <a:bodyPr/>
          <a:lstStyle/>
          <a:p>
            <a:r>
              <a:rPr lang="en-IE" dirty="0" smtClean="0"/>
              <a:t>Quotes from Home Works </a:t>
            </a:r>
            <a:endParaRPr lang="en-IE" dirty="0"/>
          </a:p>
        </p:txBody>
      </p:sp>
    </p:spTree>
    <p:extLst>
      <p:ext uri="{BB962C8B-B14F-4D97-AF65-F5344CB8AC3E}">
        <p14:creationId xmlns:p14="http://schemas.microsoft.com/office/powerpoint/2010/main" val="1614482342"/>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a:t>“He always had coughs and colds; they picked up everything in the hotel. So, like, every week there was a new sickness in the hotel, like somebody’s child had chicken pox and the whole hotel would get it. There was hand, foot and mouth, and there was loads of head lice going around; it was really bad”. (Susan, aged 25)</a:t>
            </a:r>
          </a:p>
          <a:p>
            <a:endParaRPr lang="en-IE" dirty="0"/>
          </a:p>
        </p:txBody>
      </p:sp>
      <p:sp>
        <p:nvSpPr>
          <p:cNvPr id="3" name="Slide Number Placeholder 2"/>
          <p:cNvSpPr>
            <a:spLocks noGrp="1"/>
          </p:cNvSpPr>
          <p:nvPr>
            <p:ph type="sldNum" sz="quarter" idx="14"/>
          </p:nvPr>
        </p:nvSpPr>
        <p:spPr/>
        <p:txBody>
          <a:bodyPr/>
          <a:lstStyle/>
          <a:p>
            <a:pPr>
              <a:defRPr/>
            </a:pPr>
            <a:fld id="{96D3E427-5037-864A-BBB1-DD1F8142830D}" type="slidenum">
              <a:rPr lang="en-GB" smtClean="0"/>
              <a:pPr>
                <a:defRPr/>
              </a:pPr>
              <a:t>5</a:t>
            </a:fld>
            <a:endParaRPr lang="en-GB" dirty="0"/>
          </a:p>
        </p:txBody>
      </p:sp>
      <p:sp>
        <p:nvSpPr>
          <p:cNvPr id="4" name="Title 3"/>
          <p:cNvSpPr>
            <a:spLocks noGrp="1"/>
          </p:cNvSpPr>
          <p:nvPr>
            <p:ph type="title"/>
          </p:nvPr>
        </p:nvSpPr>
        <p:spPr/>
        <p:txBody>
          <a:bodyPr/>
          <a:lstStyle/>
          <a:p>
            <a:r>
              <a:rPr lang="en-IE" dirty="0" smtClean="0"/>
              <a:t>Quotes from Home Works </a:t>
            </a:r>
            <a:endParaRPr lang="en-IE" dirty="0"/>
          </a:p>
        </p:txBody>
      </p:sp>
    </p:spTree>
    <p:extLst>
      <p:ext uri="{BB962C8B-B14F-4D97-AF65-F5344CB8AC3E}">
        <p14:creationId xmlns:p14="http://schemas.microsoft.com/office/powerpoint/2010/main" val="2610155309"/>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a:t>When they had a holiday she was crying, I told her stop crying, she said, ‘No I am going to miss my teacher’, I said, ‘Don’t worry you are going back to the same teacher’. She needed to be there every day, she even got an award because she never missed school. Even though we are homeless, I take it as my job to get her there every day because when she is going to school she feels happy. (Antoinette, aged 28</a:t>
            </a:r>
            <a:r>
              <a:rPr lang="en-IE" dirty="0" smtClean="0"/>
              <a:t>)</a:t>
            </a:r>
            <a:endParaRPr lang="en-IE" dirty="0"/>
          </a:p>
          <a:p>
            <a:r>
              <a:rPr lang="en-IE" dirty="0"/>
              <a:t>I needed the crèche for him, he needed to get out of that room, it was so good for him but more torture for me because I had to walk around for three hours you know, but for Brian it was a big help. The teachers there knew what he liked, they had toys and they played with him, they would say, ‘Oh, Brian, he’s good at this, he loves the cars and the Lego’ and he did love that, just playing, he loved it and they loved him’. (Sally, aged 31)</a:t>
            </a:r>
          </a:p>
          <a:p>
            <a:endParaRPr lang="en-IE" dirty="0" smtClean="0"/>
          </a:p>
          <a:p>
            <a:endParaRPr lang="en-IE" dirty="0"/>
          </a:p>
        </p:txBody>
      </p:sp>
      <p:sp>
        <p:nvSpPr>
          <p:cNvPr id="3" name="Slide Number Placeholder 2"/>
          <p:cNvSpPr>
            <a:spLocks noGrp="1"/>
          </p:cNvSpPr>
          <p:nvPr>
            <p:ph type="sldNum" sz="quarter" idx="14"/>
          </p:nvPr>
        </p:nvSpPr>
        <p:spPr/>
        <p:txBody>
          <a:bodyPr/>
          <a:lstStyle/>
          <a:p>
            <a:pPr>
              <a:defRPr/>
            </a:pPr>
            <a:fld id="{96D3E427-5037-864A-BBB1-DD1F8142830D}" type="slidenum">
              <a:rPr lang="en-GB" smtClean="0"/>
              <a:pPr>
                <a:defRPr/>
              </a:pPr>
              <a:t>6</a:t>
            </a:fld>
            <a:endParaRPr lang="en-GB" dirty="0"/>
          </a:p>
        </p:txBody>
      </p:sp>
      <p:sp>
        <p:nvSpPr>
          <p:cNvPr id="4" name="Title 3"/>
          <p:cNvSpPr>
            <a:spLocks noGrp="1"/>
          </p:cNvSpPr>
          <p:nvPr>
            <p:ph type="title"/>
          </p:nvPr>
        </p:nvSpPr>
        <p:spPr/>
        <p:txBody>
          <a:bodyPr/>
          <a:lstStyle/>
          <a:p>
            <a:r>
              <a:rPr lang="en-IE" dirty="0" smtClean="0"/>
              <a:t>Quotes from Home Works </a:t>
            </a:r>
            <a:endParaRPr lang="en-IE" dirty="0"/>
          </a:p>
        </p:txBody>
      </p:sp>
    </p:spTree>
    <p:extLst>
      <p:ext uri="{BB962C8B-B14F-4D97-AF65-F5344CB8AC3E}">
        <p14:creationId xmlns:p14="http://schemas.microsoft.com/office/powerpoint/2010/main" val="2636476866"/>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a:t>Her group of friends is much smaller now because she’s very, very embarrassed. She’s very shy and she wouldn’t let anybody know. She wouldn’t really tell any of her friends that we were homeless. (Margaret, </a:t>
            </a:r>
            <a:r>
              <a:rPr lang="en-IE" dirty="0" smtClean="0"/>
              <a:t>aged </a:t>
            </a:r>
            <a:r>
              <a:rPr lang="en-IE" dirty="0"/>
              <a:t>51</a:t>
            </a:r>
            <a:r>
              <a:rPr lang="en-IE" dirty="0" smtClean="0"/>
              <a:t>)</a:t>
            </a:r>
          </a:p>
          <a:p>
            <a:endParaRPr lang="en-IE" dirty="0" smtClean="0"/>
          </a:p>
          <a:p>
            <a:r>
              <a:rPr lang="en-IE" dirty="0"/>
              <a:t>Their social experience of school: they become less sociable, more quiet and reserved, they can’t spend time hanging around after school, they don’t sit with their friends at lunch time because they may not have any lunch with them. (Teacher)</a:t>
            </a:r>
          </a:p>
          <a:p>
            <a:endParaRPr lang="en-IE" i="1" dirty="0"/>
          </a:p>
          <a:p>
            <a:endParaRPr lang="en-IE" dirty="0" smtClean="0"/>
          </a:p>
          <a:p>
            <a:endParaRPr lang="en-IE" dirty="0"/>
          </a:p>
        </p:txBody>
      </p:sp>
      <p:sp>
        <p:nvSpPr>
          <p:cNvPr id="3" name="Slide Number Placeholder 2"/>
          <p:cNvSpPr>
            <a:spLocks noGrp="1"/>
          </p:cNvSpPr>
          <p:nvPr>
            <p:ph type="sldNum" sz="quarter" idx="14"/>
          </p:nvPr>
        </p:nvSpPr>
        <p:spPr/>
        <p:txBody>
          <a:bodyPr/>
          <a:lstStyle/>
          <a:p>
            <a:pPr>
              <a:defRPr/>
            </a:pPr>
            <a:fld id="{96D3E427-5037-864A-BBB1-DD1F8142830D}" type="slidenum">
              <a:rPr lang="en-GB" smtClean="0"/>
              <a:pPr>
                <a:defRPr/>
              </a:pPr>
              <a:t>7</a:t>
            </a:fld>
            <a:endParaRPr lang="en-GB" dirty="0"/>
          </a:p>
        </p:txBody>
      </p:sp>
      <p:sp>
        <p:nvSpPr>
          <p:cNvPr id="4" name="Title 3"/>
          <p:cNvSpPr>
            <a:spLocks noGrp="1"/>
          </p:cNvSpPr>
          <p:nvPr>
            <p:ph type="title"/>
          </p:nvPr>
        </p:nvSpPr>
        <p:spPr/>
        <p:txBody>
          <a:bodyPr/>
          <a:lstStyle/>
          <a:p>
            <a:r>
              <a:rPr lang="en-IE" dirty="0" smtClean="0"/>
              <a:t>Quotes from Home Works </a:t>
            </a:r>
            <a:endParaRPr lang="en-IE" dirty="0"/>
          </a:p>
        </p:txBody>
      </p:sp>
    </p:spTree>
    <p:extLst>
      <p:ext uri="{BB962C8B-B14F-4D97-AF65-F5344CB8AC3E}">
        <p14:creationId xmlns:p14="http://schemas.microsoft.com/office/powerpoint/2010/main" val="1426391296"/>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IE" dirty="0" smtClean="0"/>
              <a:t>I </a:t>
            </a:r>
            <a:r>
              <a:rPr lang="en-IE" dirty="0"/>
              <a:t>can’t even remember how the conversation started, and she opened up a little bit and then it was nearly like I’ve said too much and I didn’t want to push. And she said that she’s really lonely for this area where she is, misses her friends. She really misses not being able to play outside. I asked about the weekend and she said: ‘The only thing we really do is go to Aldi but I can’t play out the way I used to play’. She was allowed play outside the front street and she’s knock into different children in the class and she said all that’s gone and she’s really lonely for her friendships, for the independence that she had</a:t>
            </a:r>
            <a:r>
              <a:rPr lang="en-IE" dirty="0" smtClean="0"/>
              <a:t>. (Teacher)</a:t>
            </a:r>
            <a:endParaRPr lang="en-IE" dirty="0"/>
          </a:p>
          <a:p>
            <a:endParaRPr lang="en-IE" dirty="0"/>
          </a:p>
        </p:txBody>
      </p:sp>
      <p:sp>
        <p:nvSpPr>
          <p:cNvPr id="3" name="Slide Number Placeholder 2"/>
          <p:cNvSpPr>
            <a:spLocks noGrp="1"/>
          </p:cNvSpPr>
          <p:nvPr>
            <p:ph type="sldNum" sz="quarter" idx="14"/>
          </p:nvPr>
        </p:nvSpPr>
        <p:spPr/>
        <p:txBody>
          <a:bodyPr/>
          <a:lstStyle/>
          <a:p>
            <a:pPr>
              <a:defRPr/>
            </a:pPr>
            <a:fld id="{96D3E427-5037-864A-BBB1-DD1F8142830D}" type="slidenum">
              <a:rPr lang="en-GB" smtClean="0"/>
              <a:pPr>
                <a:defRPr/>
              </a:pPr>
              <a:t>8</a:t>
            </a:fld>
            <a:endParaRPr lang="en-GB" dirty="0"/>
          </a:p>
        </p:txBody>
      </p:sp>
      <p:sp>
        <p:nvSpPr>
          <p:cNvPr id="4" name="Title 3"/>
          <p:cNvSpPr>
            <a:spLocks noGrp="1"/>
          </p:cNvSpPr>
          <p:nvPr>
            <p:ph type="title"/>
          </p:nvPr>
        </p:nvSpPr>
        <p:spPr/>
        <p:txBody>
          <a:bodyPr/>
          <a:lstStyle/>
          <a:p>
            <a:r>
              <a:rPr lang="en-IE" dirty="0" smtClean="0"/>
              <a:t>Quotes from Home Works </a:t>
            </a:r>
            <a:endParaRPr lang="en-IE" dirty="0"/>
          </a:p>
        </p:txBody>
      </p:sp>
    </p:spTree>
    <p:extLst>
      <p:ext uri="{BB962C8B-B14F-4D97-AF65-F5344CB8AC3E}">
        <p14:creationId xmlns:p14="http://schemas.microsoft.com/office/powerpoint/2010/main" val="3633058436"/>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Thank you</a:t>
            </a:r>
            <a:endParaRPr lang="en-US" dirty="0"/>
          </a:p>
        </p:txBody>
      </p:sp>
      <p:sp>
        <p:nvSpPr>
          <p:cNvPr id="2" name="Slide Number Placeholder 1"/>
          <p:cNvSpPr>
            <a:spLocks noGrp="1"/>
          </p:cNvSpPr>
          <p:nvPr>
            <p:ph type="sldNum" sz="quarter" idx="10"/>
          </p:nvPr>
        </p:nvSpPr>
        <p:spPr/>
        <p:txBody>
          <a:bodyPr/>
          <a:lstStyle/>
          <a:p>
            <a:pPr>
              <a:defRPr/>
            </a:pPr>
            <a:fld id="{DBCD94C6-F7CC-1C4B-8A15-38B52EFFCCD0}" type="slidenum">
              <a:rPr lang="en-GB" smtClean="0"/>
              <a:pPr>
                <a:defRPr/>
              </a:pPr>
              <a:t>9</a:t>
            </a:fld>
            <a:endParaRPr lang="en-GB"/>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Pension Template">
  <a:themeElements>
    <a:clrScheme name="Childrens Rights Alliance">
      <a:dk1>
        <a:sysClr val="windowText" lastClr="000000"/>
      </a:dk1>
      <a:lt1>
        <a:sysClr val="window" lastClr="FFFFFF"/>
      </a:lt1>
      <a:dk2>
        <a:srgbClr val="00929C"/>
      </a:dk2>
      <a:lt2>
        <a:srgbClr val="FFFFFF"/>
      </a:lt2>
      <a:accent1>
        <a:srgbClr val="00929C"/>
      </a:accent1>
      <a:accent2>
        <a:srgbClr val="DE6526"/>
      </a:accent2>
      <a:accent3>
        <a:srgbClr val="5DAD35"/>
      </a:accent3>
      <a:accent4>
        <a:srgbClr val="00929C"/>
      </a:accent4>
      <a:accent5>
        <a:srgbClr val="00929C"/>
      </a:accent5>
      <a:accent6>
        <a:srgbClr val="00929C"/>
      </a:accent6>
      <a:hlink>
        <a:srgbClr val="5DAD35"/>
      </a:hlink>
      <a:folHlink>
        <a:srgbClr val="5DAD3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3200" b="0" i="0" u="none" strike="noStrike" cap="none" normalizeH="0" baseline="0">
            <a:ln>
              <a:noFill/>
            </a:ln>
            <a:solidFill>
              <a:srgbClr val="979264"/>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3200" b="0" i="0" u="none" strike="noStrike" cap="none" normalizeH="0" baseline="0">
            <a:ln>
              <a:noFill/>
            </a:ln>
            <a:solidFill>
              <a:srgbClr val="979264"/>
            </a:solidFill>
            <a:effectLst/>
            <a:latin typeface="Arial" pitchFamily="-65" charset="0"/>
          </a:defRPr>
        </a:defPPr>
      </a:lstStyle>
    </a:lnDef>
    <a:txDef>
      <a:spPr bwMode="auto">
        <a:noFill/>
        <a:ln w="9525">
          <a:noFill/>
          <a:miter lim="800000"/>
          <a:headEnd/>
          <a:tailEnd/>
        </a:ln>
      </a:spPr>
      <a:bodyPr vert="horz" wrap="square" lIns="0" tIns="0" rIns="0" bIns="0" numCol="1" anchor="t" anchorCtr="0" compatLnSpc="1">
        <a:prstTxWarp prst="textNoShape">
          <a:avLst/>
        </a:prstTxWarp>
      </a:bodyPr>
      <a:lstStyle>
        <a:defPPr marL="342900" marR="0" indent="-342900" algn="l" defTabSz="914400" rtl="0" eaLnBrk="0" fontAlgn="base" latinLnBrk="0" hangingPunct="0">
          <a:lnSpc>
            <a:spcPts val="2000"/>
          </a:lnSpc>
          <a:spcBef>
            <a:spcPct val="20000"/>
          </a:spcBef>
          <a:spcAft>
            <a:spcPct val="0"/>
          </a:spcAft>
          <a:buClrTx/>
          <a:buSzTx/>
          <a:buFont typeface="Wingdings" charset="2"/>
          <a:buNone/>
          <a:tabLst/>
          <a:defRPr kumimoji="0" sz="1600" b="0" i="0" u="none" strike="noStrike" kern="0" cap="none" spc="0" normalizeH="0" baseline="0" noProof="0" dirty="0" smtClean="0">
            <a:ln>
              <a:noFill/>
            </a:ln>
            <a:solidFill>
              <a:srgbClr val="0E3757"/>
            </a:solidFill>
            <a:effectLst/>
            <a:uLnTx/>
            <a:uFillTx/>
            <a:latin typeface="+mn-lt"/>
            <a:ea typeface="ヒラギノ角ゴ Pro W3" pitchFamily="-65" charset="-128"/>
            <a:cs typeface="ヒラギノ角ゴ Pro W3" pitchFamily="-65" charset="-128"/>
          </a:defRPr>
        </a:defPPr>
      </a:lstStyle>
    </a:txDef>
  </a:objectDefaults>
  <a:extraClrSchemeLst>
    <a:extraClrScheme>
      <a:clrScheme name="Pens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nsio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nsio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nsio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nsio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nsio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nsion 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nsio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nsio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nsio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nsio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nsio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4553</TotalTime>
  <Words>702</Words>
  <Application>Microsoft Office PowerPoint</Application>
  <PresentationFormat>On-screen Show (4:3)</PresentationFormat>
  <Paragraphs>47</Paragraphs>
  <Slides>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ＭＳ Ｐゴシック</vt:lpstr>
      <vt:lpstr>Arial</vt:lpstr>
      <vt:lpstr>Arial (Headings)</vt:lpstr>
      <vt:lpstr>Calibri</vt:lpstr>
      <vt:lpstr>Courier New</vt:lpstr>
      <vt:lpstr>Lucida Grande</vt:lpstr>
      <vt:lpstr>Times</vt:lpstr>
      <vt:lpstr>Wingdings</vt:lpstr>
      <vt:lpstr>ヒラギノ角ゴ Pro W3</vt:lpstr>
      <vt:lpstr>Pension Template</vt:lpstr>
      <vt:lpstr>PowerPoint Presentation</vt:lpstr>
      <vt:lpstr>Steering Group Members</vt:lpstr>
      <vt:lpstr>Rise in Child and Family Homelessness</vt:lpstr>
      <vt:lpstr>Quotes from Home Works </vt:lpstr>
      <vt:lpstr>Quotes from Home Works </vt:lpstr>
      <vt:lpstr>Quotes from Home Works </vt:lpstr>
      <vt:lpstr>Quotes from Home Works </vt:lpstr>
      <vt:lpstr>Quotes from Home Works </vt:lpstr>
      <vt:lpstr>Thank you</vt:lpstr>
    </vt:vector>
  </TitlesOfParts>
  <Company>Bank of Ireland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A000129</dc:creator>
  <cp:lastModifiedBy>Tanya Ward</cp:lastModifiedBy>
  <cp:revision>410</cp:revision>
  <cp:lastPrinted>2011-07-12T08:48:24Z</cp:lastPrinted>
  <dcterms:created xsi:type="dcterms:W3CDTF">2012-12-05T15:37:13Z</dcterms:created>
  <dcterms:modified xsi:type="dcterms:W3CDTF">2019-01-29T20:51:09Z</dcterms:modified>
</cp:coreProperties>
</file>